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18" r:id="rId2"/>
    <p:sldId id="625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105" d="100"/>
          <a:sy n="105" d="100"/>
        </p:scale>
        <p:origin x="2160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7C8801-FFF7-6726-11E8-42E609E4B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40083C6C-23E5-132C-E323-815A6F5CE3D6}"/>
              </a:ext>
            </a:extLst>
          </p:cNvPr>
          <p:cNvSpPr txBox="1"/>
          <p:nvPr/>
        </p:nvSpPr>
        <p:spPr>
          <a:xfrm>
            <a:off x="3591103" y="21184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魚眼レンズ型の十字矢印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DB83A169-E831-CE55-D722-4A5A115F28E0}"/>
              </a:ext>
            </a:extLst>
          </p:cNvPr>
          <p:cNvSpPr>
            <a:spLocks/>
          </p:cNvSpPr>
          <p:nvPr/>
        </p:nvSpPr>
        <p:spPr bwMode="auto">
          <a:xfrm>
            <a:off x="703436" y="692696"/>
            <a:ext cx="2600901" cy="2600901"/>
          </a:xfrm>
          <a:custGeom>
            <a:avLst/>
            <a:gdLst>
              <a:gd name="T0" fmla="*/ 8 w 464"/>
              <a:gd name="T1" fmla="*/ 232 h 464"/>
              <a:gd name="T2" fmla="*/ 67 w 464"/>
              <a:gd name="T3" fmla="*/ 98 h 464"/>
              <a:gd name="T4" fmla="*/ 59 w 464"/>
              <a:gd name="T5" fmla="*/ 162 h 464"/>
              <a:gd name="T6" fmla="*/ 154 w 464"/>
              <a:gd name="T7" fmla="*/ 154 h 464"/>
              <a:gd name="T8" fmla="*/ 161 w 464"/>
              <a:gd name="T9" fmla="*/ 60 h 464"/>
              <a:gd name="T10" fmla="*/ 97 w 464"/>
              <a:gd name="T11" fmla="*/ 68 h 464"/>
              <a:gd name="T12" fmla="*/ 231 w 464"/>
              <a:gd name="T13" fmla="*/ 7 h 464"/>
              <a:gd name="T14" fmla="*/ 366 w 464"/>
              <a:gd name="T15" fmla="*/ 67 h 464"/>
              <a:gd name="T16" fmla="*/ 302 w 464"/>
              <a:gd name="T17" fmla="*/ 59 h 464"/>
              <a:gd name="T18" fmla="*/ 310 w 464"/>
              <a:gd name="T19" fmla="*/ 154 h 464"/>
              <a:gd name="T20" fmla="*/ 404 w 464"/>
              <a:gd name="T21" fmla="*/ 161 h 464"/>
              <a:gd name="T22" fmla="*/ 396 w 464"/>
              <a:gd name="T23" fmla="*/ 97 h 464"/>
              <a:gd name="T24" fmla="*/ 456 w 464"/>
              <a:gd name="T25" fmla="*/ 231 h 464"/>
              <a:gd name="T26" fmla="*/ 397 w 464"/>
              <a:gd name="T27" fmla="*/ 366 h 464"/>
              <a:gd name="T28" fmla="*/ 404 w 464"/>
              <a:gd name="T29" fmla="*/ 302 h 464"/>
              <a:gd name="T30" fmla="*/ 310 w 464"/>
              <a:gd name="T31" fmla="*/ 310 h 464"/>
              <a:gd name="T32" fmla="*/ 303 w 464"/>
              <a:gd name="T33" fmla="*/ 404 h 464"/>
              <a:gd name="T34" fmla="*/ 367 w 464"/>
              <a:gd name="T35" fmla="*/ 396 h 464"/>
              <a:gd name="T36" fmla="*/ 232 w 464"/>
              <a:gd name="T37" fmla="*/ 456 h 464"/>
              <a:gd name="T38" fmla="*/ 98 w 464"/>
              <a:gd name="T39" fmla="*/ 397 h 464"/>
              <a:gd name="T40" fmla="*/ 162 w 464"/>
              <a:gd name="T41" fmla="*/ 404 h 464"/>
              <a:gd name="T42" fmla="*/ 154 w 464"/>
              <a:gd name="T43" fmla="*/ 310 h 464"/>
              <a:gd name="T44" fmla="*/ 60 w 464"/>
              <a:gd name="T45" fmla="*/ 303 h 464"/>
              <a:gd name="T46" fmla="*/ 68 w 464"/>
              <a:gd name="T47" fmla="*/ 367 h 464"/>
              <a:gd name="T48" fmla="*/ 8 w 464"/>
              <a:gd name="T49" fmla="*/ 232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4" h="464">
                <a:moveTo>
                  <a:pt x="8" y="232"/>
                </a:moveTo>
                <a:cubicBezTo>
                  <a:pt x="0" y="199"/>
                  <a:pt x="24" y="145"/>
                  <a:pt x="67" y="98"/>
                </a:cubicBezTo>
                <a:cubicBezTo>
                  <a:pt x="64" y="117"/>
                  <a:pt x="61" y="139"/>
                  <a:pt x="59" y="162"/>
                </a:cubicBezTo>
                <a:cubicBezTo>
                  <a:pt x="85" y="158"/>
                  <a:pt x="118" y="156"/>
                  <a:pt x="154" y="154"/>
                </a:cubicBezTo>
                <a:cubicBezTo>
                  <a:pt x="155" y="118"/>
                  <a:pt x="158" y="85"/>
                  <a:pt x="161" y="60"/>
                </a:cubicBezTo>
                <a:cubicBezTo>
                  <a:pt x="138" y="61"/>
                  <a:pt x="116" y="64"/>
                  <a:pt x="97" y="68"/>
                </a:cubicBezTo>
                <a:cubicBezTo>
                  <a:pt x="144" y="25"/>
                  <a:pt x="198" y="0"/>
                  <a:pt x="231" y="7"/>
                </a:cubicBezTo>
                <a:cubicBezTo>
                  <a:pt x="265" y="0"/>
                  <a:pt x="319" y="24"/>
                  <a:pt x="366" y="67"/>
                </a:cubicBezTo>
                <a:cubicBezTo>
                  <a:pt x="347" y="64"/>
                  <a:pt x="325" y="61"/>
                  <a:pt x="302" y="59"/>
                </a:cubicBezTo>
                <a:cubicBezTo>
                  <a:pt x="306" y="85"/>
                  <a:pt x="308" y="118"/>
                  <a:pt x="310" y="154"/>
                </a:cubicBezTo>
                <a:cubicBezTo>
                  <a:pt x="346" y="155"/>
                  <a:pt x="379" y="158"/>
                  <a:pt x="404" y="161"/>
                </a:cubicBezTo>
                <a:cubicBezTo>
                  <a:pt x="402" y="138"/>
                  <a:pt x="400" y="116"/>
                  <a:pt x="396" y="97"/>
                </a:cubicBezTo>
                <a:cubicBezTo>
                  <a:pt x="439" y="144"/>
                  <a:pt x="464" y="198"/>
                  <a:pt x="456" y="231"/>
                </a:cubicBezTo>
                <a:cubicBezTo>
                  <a:pt x="464" y="265"/>
                  <a:pt x="439" y="319"/>
                  <a:pt x="397" y="366"/>
                </a:cubicBezTo>
                <a:cubicBezTo>
                  <a:pt x="400" y="347"/>
                  <a:pt x="403" y="325"/>
                  <a:pt x="404" y="302"/>
                </a:cubicBezTo>
                <a:cubicBezTo>
                  <a:pt x="379" y="306"/>
                  <a:pt x="346" y="308"/>
                  <a:pt x="310" y="310"/>
                </a:cubicBezTo>
                <a:cubicBezTo>
                  <a:pt x="309" y="346"/>
                  <a:pt x="306" y="379"/>
                  <a:pt x="303" y="404"/>
                </a:cubicBezTo>
                <a:cubicBezTo>
                  <a:pt x="326" y="402"/>
                  <a:pt x="347" y="400"/>
                  <a:pt x="367" y="396"/>
                </a:cubicBezTo>
                <a:cubicBezTo>
                  <a:pt x="320" y="439"/>
                  <a:pt x="266" y="464"/>
                  <a:pt x="232" y="456"/>
                </a:cubicBezTo>
                <a:cubicBezTo>
                  <a:pt x="199" y="464"/>
                  <a:pt x="145" y="439"/>
                  <a:pt x="98" y="397"/>
                </a:cubicBezTo>
                <a:cubicBezTo>
                  <a:pt x="117" y="400"/>
                  <a:pt x="139" y="403"/>
                  <a:pt x="162" y="404"/>
                </a:cubicBezTo>
                <a:cubicBezTo>
                  <a:pt x="158" y="379"/>
                  <a:pt x="156" y="346"/>
                  <a:pt x="154" y="310"/>
                </a:cubicBezTo>
                <a:cubicBezTo>
                  <a:pt x="118" y="309"/>
                  <a:pt x="85" y="306"/>
                  <a:pt x="60" y="303"/>
                </a:cubicBezTo>
                <a:cubicBezTo>
                  <a:pt x="61" y="326"/>
                  <a:pt x="64" y="347"/>
                  <a:pt x="68" y="367"/>
                </a:cubicBezTo>
                <a:cubicBezTo>
                  <a:pt x="25" y="320"/>
                  <a:pt x="0" y="266"/>
                  <a:pt x="8" y="232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E1965AD-19FE-5AE4-6530-0C7727703D82}"/>
              </a:ext>
            </a:extLst>
          </p:cNvPr>
          <p:cNvSpPr>
            <a:spLocks/>
          </p:cNvSpPr>
          <p:nvPr/>
        </p:nvSpPr>
        <p:spPr bwMode="auto">
          <a:xfrm>
            <a:off x="3783271" y="695872"/>
            <a:ext cx="2568725" cy="2568725"/>
          </a:xfrm>
          <a:custGeom>
            <a:avLst/>
            <a:gdLst>
              <a:gd name="T0" fmla="*/ 4 w 458"/>
              <a:gd name="T1" fmla="*/ 229 h 458"/>
              <a:gd name="T2" fmla="*/ 29 w 458"/>
              <a:gd name="T3" fmla="*/ 105 h 458"/>
              <a:gd name="T4" fmla="*/ 20 w 458"/>
              <a:gd name="T5" fmla="*/ 196 h 458"/>
              <a:gd name="T6" fmla="*/ 188 w 458"/>
              <a:gd name="T7" fmla="*/ 188 h 458"/>
              <a:gd name="T8" fmla="*/ 195 w 458"/>
              <a:gd name="T9" fmla="*/ 20 h 458"/>
              <a:gd name="T10" fmla="*/ 105 w 458"/>
              <a:gd name="T11" fmla="*/ 29 h 458"/>
              <a:gd name="T12" fmla="*/ 228 w 458"/>
              <a:gd name="T13" fmla="*/ 4 h 458"/>
              <a:gd name="T14" fmla="*/ 352 w 458"/>
              <a:gd name="T15" fmla="*/ 29 h 458"/>
              <a:gd name="T16" fmla="*/ 261 w 458"/>
              <a:gd name="T17" fmla="*/ 20 h 458"/>
              <a:gd name="T18" fmla="*/ 270 w 458"/>
              <a:gd name="T19" fmla="*/ 188 h 458"/>
              <a:gd name="T20" fmla="*/ 437 w 458"/>
              <a:gd name="T21" fmla="*/ 196 h 458"/>
              <a:gd name="T22" fmla="*/ 428 w 458"/>
              <a:gd name="T23" fmla="*/ 105 h 458"/>
              <a:gd name="T24" fmla="*/ 453 w 458"/>
              <a:gd name="T25" fmla="*/ 228 h 458"/>
              <a:gd name="T26" fmla="*/ 429 w 458"/>
              <a:gd name="T27" fmla="*/ 352 h 458"/>
              <a:gd name="T28" fmla="*/ 437 w 458"/>
              <a:gd name="T29" fmla="*/ 261 h 458"/>
              <a:gd name="T30" fmla="*/ 270 w 458"/>
              <a:gd name="T31" fmla="*/ 270 h 458"/>
              <a:gd name="T32" fmla="*/ 262 w 458"/>
              <a:gd name="T33" fmla="*/ 437 h 458"/>
              <a:gd name="T34" fmla="*/ 353 w 458"/>
              <a:gd name="T35" fmla="*/ 429 h 458"/>
              <a:gd name="T36" fmla="*/ 229 w 458"/>
              <a:gd name="T37" fmla="*/ 453 h 458"/>
              <a:gd name="T38" fmla="*/ 105 w 458"/>
              <a:gd name="T39" fmla="*/ 429 h 458"/>
              <a:gd name="T40" fmla="*/ 196 w 458"/>
              <a:gd name="T41" fmla="*/ 438 h 458"/>
              <a:gd name="T42" fmla="*/ 188 w 458"/>
              <a:gd name="T43" fmla="*/ 270 h 458"/>
              <a:gd name="T44" fmla="*/ 20 w 458"/>
              <a:gd name="T45" fmla="*/ 262 h 458"/>
              <a:gd name="T46" fmla="*/ 29 w 458"/>
              <a:gd name="T47" fmla="*/ 353 h 458"/>
              <a:gd name="T48" fmla="*/ 4 w 458"/>
              <a:gd name="T49" fmla="*/ 229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8" h="458">
                <a:moveTo>
                  <a:pt x="4" y="229"/>
                </a:moveTo>
                <a:cubicBezTo>
                  <a:pt x="0" y="196"/>
                  <a:pt x="8" y="150"/>
                  <a:pt x="29" y="105"/>
                </a:cubicBezTo>
                <a:cubicBezTo>
                  <a:pt x="24" y="133"/>
                  <a:pt x="21" y="164"/>
                  <a:pt x="20" y="196"/>
                </a:cubicBezTo>
                <a:cubicBezTo>
                  <a:pt x="50" y="192"/>
                  <a:pt x="116" y="189"/>
                  <a:pt x="188" y="188"/>
                </a:cubicBezTo>
                <a:cubicBezTo>
                  <a:pt x="189" y="116"/>
                  <a:pt x="191" y="50"/>
                  <a:pt x="195" y="20"/>
                </a:cubicBezTo>
                <a:cubicBezTo>
                  <a:pt x="164" y="22"/>
                  <a:pt x="132" y="24"/>
                  <a:pt x="105" y="29"/>
                </a:cubicBezTo>
                <a:cubicBezTo>
                  <a:pt x="149" y="8"/>
                  <a:pt x="195" y="0"/>
                  <a:pt x="228" y="4"/>
                </a:cubicBezTo>
                <a:cubicBezTo>
                  <a:pt x="262" y="0"/>
                  <a:pt x="308" y="8"/>
                  <a:pt x="352" y="29"/>
                </a:cubicBezTo>
                <a:cubicBezTo>
                  <a:pt x="324" y="24"/>
                  <a:pt x="293" y="21"/>
                  <a:pt x="261" y="20"/>
                </a:cubicBezTo>
                <a:cubicBezTo>
                  <a:pt x="266" y="50"/>
                  <a:pt x="269" y="116"/>
                  <a:pt x="270" y="188"/>
                </a:cubicBezTo>
                <a:cubicBezTo>
                  <a:pt x="341" y="189"/>
                  <a:pt x="407" y="191"/>
                  <a:pt x="437" y="196"/>
                </a:cubicBezTo>
                <a:cubicBezTo>
                  <a:pt x="436" y="164"/>
                  <a:pt x="433" y="133"/>
                  <a:pt x="428" y="105"/>
                </a:cubicBezTo>
                <a:cubicBezTo>
                  <a:pt x="450" y="149"/>
                  <a:pt x="458" y="195"/>
                  <a:pt x="453" y="228"/>
                </a:cubicBezTo>
                <a:cubicBezTo>
                  <a:pt x="458" y="262"/>
                  <a:pt x="450" y="308"/>
                  <a:pt x="429" y="352"/>
                </a:cubicBezTo>
                <a:cubicBezTo>
                  <a:pt x="433" y="324"/>
                  <a:pt x="436" y="293"/>
                  <a:pt x="437" y="261"/>
                </a:cubicBezTo>
                <a:cubicBezTo>
                  <a:pt x="408" y="266"/>
                  <a:pt x="341" y="269"/>
                  <a:pt x="270" y="270"/>
                </a:cubicBezTo>
                <a:cubicBezTo>
                  <a:pt x="269" y="341"/>
                  <a:pt x="267" y="407"/>
                  <a:pt x="262" y="437"/>
                </a:cubicBezTo>
                <a:cubicBezTo>
                  <a:pt x="294" y="436"/>
                  <a:pt x="325" y="433"/>
                  <a:pt x="353" y="429"/>
                </a:cubicBezTo>
                <a:cubicBezTo>
                  <a:pt x="309" y="450"/>
                  <a:pt x="263" y="458"/>
                  <a:pt x="229" y="453"/>
                </a:cubicBezTo>
                <a:cubicBezTo>
                  <a:pt x="196" y="458"/>
                  <a:pt x="150" y="450"/>
                  <a:pt x="105" y="429"/>
                </a:cubicBezTo>
                <a:cubicBezTo>
                  <a:pt x="133" y="434"/>
                  <a:pt x="164" y="436"/>
                  <a:pt x="196" y="438"/>
                </a:cubicBezTo>
                <a:cubicBezTo>
                  <a:pt x="192" y="408"/>
                  <a:pt x="189" y="342"/>
                  <a:pt x="188" y="270"/>
                </a:cubicBezTo>
                <a:cubicBezTo>
                  <a:pt x="116" y="269"/>
                  <a:pt x="50" y="267"/>
                  <a:pt x="20" y="262"/>
                </a:cubicBezTo>
                <a:cubicBezTo>
                  <a:pt x="22" y="294"/>
                  <a:pt x="24" y="325"/>
                  <a:pt x="29" y="353"/>
                </a:cubicBezTo>
                <a:cubicBezTo>
                  <a:pt x="8" y="309"/>
                  <a:pt x="0" y="263"/>
                  <a:pt x="4" y="229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A80686F-0094-43A2-1EB6-19DEAB63181E}"/>
              </a:ext>
            </a:extLst>
          </p:cNvPr>
          <p:cNvSpPr>
            <a:spLocks/>
          </p:cNvSpPr>
          <p:nvPr/>
        </p:nvSpPr>
        <p:spPr bwMode="auto">
          <a:xfrm>
            <a:off x="6876653" y="730672"/>
            <a:ext cx="2563361" cy="2568725"/>
          </a:xfrm>
          <a:custGeom>
            <a:avLst/>
            <a:gdLst>
              <a:gd name="T0" fmla="*/ 4 w 457"/>
              <a:gd name="T1" fmla="*/ 229 h 458"/>
              <a:gd name="T2" fmla="*/ 23 w 457"/>
              <a:gd name="T3" fmla="*/ 144 h 458"/>
              <a:gd name="T4" fmla="*/ 19 w 457"/>
              <a:gd name="T5" fmla="*/ 203 h 458"/>
              <a:gd name="T6" fmla="*/ 195 w 457"/>
              <a:gd name="T7" fmla="*/ 196 h 458"/>
              <a:gd name="T8" fmla="*/ 201 w 457"/>
              <a:gd name="T9" fmla="*/ 20 h 458"/>
              <a:gd name="T10" fmla="*/ 142 w 457"/>
              <a:gd name="T11" fmla="*/ 24 h 458"/>
              <a:gd name="T12" fmla="*/ 228 w 457"/>
              <a:gd name="T13" fmla="*/ 4 h 458"/>
              <a:gd name="T14" fmla="*/ 313 w 457"/>
              <a:gd name="T15" fmla="*/ 24 h 458"/>
              <a:gd name="T16" fmla="*/ 255 w 457"/>
              <a:gd name="T17" fmla="*/ 20 h 458"/>
              <a:gd name="T18" fmla="*/ 261 w 457"/>
              <a:gd name="T19" fmla="*/ 196 h 458"/>
              <a:gd name="T20" fmla="*/ 437 w 457"/>
              <a:gd name="T21" fmla="*/ 202 h 458"/>
              <a:gd name="T22" fmla="*/ 433 w 457"/>
              <a:gd name="T23" fmla="*/ 143 h 458"/>
              <a:gd name="T24" fmla="*/ 453 w 457"/>
              <a:gd name="T25" fmla="*/ 228 h 458"/>
              <a:gd name="T26" fmla="*/ 433 w 457"/>
              <a:gd name="T27" fmla="*/ 314 h 458"/>
              <a:gd name="T28" fmla="*/ 437 w 457"/>
              <a:gd name="T29" fmla="*/ 255 h 458"/>
              <a:gd name="T30" fmla="*/ 261 w 457"/>
              <a:gd name="T31" fmla="*/ 262 h 458"/>
              <a:gd name="T32" fmla="*/ 255 w 457"/>
              <a:gd name="T33" fmla="*/ 438 h 458"/>
              <a:gd name="T34" fmla="*/ 314 w 457"/>
              <a:gd name="T35" fmla="*/ 434 h 458"/>
              <a:gd name="T36" fmla="*/ 229 w 457"/>
              <a:gd name="T37" fmla="*/ 453 h 458"/>
              <a:gd name="T38" fmla="*/ 143 w 457"/>
              <a:gd name="T39" fmla="*/ 434 h 458"/>
              <a:gd name="T40" fmla="*/ 202 w 457"/>
              <a:gd name="T41" fmla="*/ 438 h 458"/>
              <a:gd name="T42" fmla="*/ 195 w 457"/>
              <a:gd name="T43" fmla="*/ 262 h 458"/>
              <a:gd name="T44" fmla="*/ 20 w 457"/>
              <a:gd name="T45" fmla="*/ 256 h 458"/>
              <a:gd name="T46" fmla="*/ 24 w 457"/>
              <a:gd name="T47" fmla="*/ 315 h 458"/>
              <a:gd name="T48" fmla="*/ 4 w 457"/>
              <a:gd name="T49" fmla="*/ 229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7" h="458">
                <a:moveTo>
                  <a:pt x="4" y="229"/>
                </a:moveTo>
                <a:cubicBezTo>
                  <a:pt x="0" y="207"/>
                  <a:pt x="6" y="176"/>
                  <a:pt x="23" y="144"/>
                </a:cubicBezTo>
                <a:cubicBezTo>
                  <a:pt x="21" y="163"/>
                  <a:pt x="20" y="183"/>
                  <a:pt x="19" y="203"/>
                </a:cubicBezTo>
                <a:cubicBezTo>
                  <a:pt x="50" y="199"/>
                  <a:pt x="120" y="197"/>
                  <a:pt x="195" y="196"/>
                </a:cubicBezTo>
                <a:cubicBezTo>
                  <a:pt x="196" y="121"/>
                  <a:pt x="198" y="51"/>
                  <a:pt x="201" y="20"/>
                </a:cubicBezTo>
                <a:cubicBezTo>
                  <a:pt x="181" y="21"/>
                  <a:pt x="161" y="22"/>
                  <a:pt x="142" y="24"/>
                </a:cubicBezTo>
                <a:cubicBezTo>
                  <a:pt x="175" y="7"/>
                  <a:pt x="205" y="0"/>
                  <a:pt x="228" y="4"/>
                </a:cubicBezTo>
                <a:cubicBezTo>
                  <a:pt x="250" y="0"/>
                  <a:pt x="281" y="7"/>
                  <a:pt x="313" y="24"/>
                </a:cubicBezTo>
                <a:cubicBezTo>
                  <a:pt x="294" y="22"/>
                  <a:pt x="275" y="21"/>
                  <a:pt x="255" y="20"/>
                </a:cubicBezTo>
                <a:cubicBezTo>
                  <a:pt x="258" y="51"/>
                  <a:pt x="261" y="121"/>
                  <a:pt x="261" y="196"/>
                </a:cubicBezTo>
                <a:cubicBezTo>
                  <a:pt x="336" y="196"/>
                  <a:pt x="406" y="198"/>
                  <a:pt x="437" y="202"/>
                </a:cubicBezTo>
                <a:cubicBezTo>
                  <a:pt x="436" y="182"/>
                  <a:pt x="435" y="162"/>
                  <a:pt x="433" y="143"/>
                </a:cubicBezTo>
                <a:cubicBezTo>
                  <a:pt x="450" y="175"/>
                  <a:pt x="457" y="206"/>
                  <a:pt x="453" y="228"/>
                </a:cubicBezTo>
                <a:cubicBezTo>
                  <a:pt x="457" y="251"/>
                  <a:pt x="450" y="282"/>
                  <a:pt x="433" y="314"/>
                </a:cubicBezTo>
                <a:cubicBezTo>
                  <a:pt x="435" y="295"/>
                  <a:pt x="437" y="275"/>
                  <a:pt x="437" y="255"/>
                </a:cubicBezTo>
                <a:cubicBezTo>
                  <a:pt x="406" y="259"/>
                  <a:pt x="336" y="261"/>
                  <a:pt x="261" y="262"/>
                </a:cubicBezTo>
                <a:cubicBezTo>
                  <a:pt x="261" y="337"/>
                  <a:pt x="259" y="407"/>
                  <a:pt x="255" y="438"/>
                </a:cubicBezTo>
                <a:cubicBezTo>
                  <a:pt x="275" y="437"/>
                  <a:pt x="295" y="436"/>
                  <a:pt x="314" y="434"/>
                </a:cubicBezTo>
                <a:cubicBezTo>
                  <a:pt x="282" y="451"/>
                  <a:pt x="251" y="458"/>
                  <a:pt x="229" y="453"/>
                </a:cubicBezTo>
                <a:cubicBezTo>
                  <a:pt x="206" y="458"/>
                  <a:pt x="176" y="451"/>
                  <a:pt x="143" y="434"/>
                </a:cubicBezTo>
                <a:cubicBezTo>
                  <a:pt x="162" y="436"/>
                  <a:pt x="182" y="437"/>
                  <a:pt x="202" y="438"/>
                </a:cubicBezTo>
                <a:cubicBezTo>
                  <a:pt x="198" y="407"/>
                  <a:pt x="196" y="337"/>
                  <a:pt x="195" y="262"/>
                </a:cubicBezTo>
                <a:cubicBezTo>
                  <a:pt x="120" y="262"/>
                  <a:pt x="51" y="260"/>
                  <a:pt x="20" y="256"/>
                </a:cubicBezTo>
                <a:cubicBezTo>
                  <a:pt x="20" y="276"/>
                  <a:pt x="22" y="296"/>
                  <a:pt x="24" y="315"/>
                </a:cubicBezTo>
                <a:cubicBezTo>
                  <a:pt x="6" y="282"/>
                  <a:pt x="0" y="252"/>
                  <a:pt x="4" y="229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8AFA8D9-CD59-A5AF-DA82-E575A6326ABE}"/>
              </a:ext>
            </a:extLst>
          </p:cNvPr>
          <p:cNvSpPr>
            <a:spLocks/>
          </p:cNvSpPr>
          <p:nvPr/>
        </p:nvSpPr>
        <p:spPr bwMode="auto">
          <a:xfrm>
            <a:off x="3795590" y="3810252"/>
            <a:ext cx="2541910" cy="2541910"/>
          </a:xfrm>
          <a:custGeom>
            <a:avLst/>
            <a:gdLst>
              <a:gd name="T0" fmla="*/ 2 w 453"/>
              <a:gd name="T1" fmla="*/ 227 h 453"/>
              <a:gd name="T2" fmla="*/ 6 w 453"/>
              <a:gd name="T3" fmla="*/ 173 h 453"/>
              <a:gd name="T4" fmla="*/ 4 w 453"/>
              <a:gd name="T5" fmla="*/ 218 h 453"/>
              <a:gd name="T6" fmla="*/ 214 w 453"/>
              <a:gd name="T7" fmla="*/ 214 h 453"/>
              <a:gd name="T8" fmla="*/ 217 w 453"/>
              <a:gd name="T9" fmla="*/ 4 h 453"/>
              <a:gd name="T10" fmla="*/ 172 w 453"/>
              <a:gd name="T11" fmla="*/ 6 h 453"/>
              <a:gd name="T12" fmla="*/ 226 w 453"/>
              <a:gd name="T13" fmla="*/ 2 h 453"/>
              <a:gd name="T14" fmla="*/ 280 w 453"/>
              <a:gd name="T15" fmla="*/ 6 h 453"/>
              <a:gd name="T16" fmla="*/ 235 w 453"/>
              <a:gd name="T17" fmla="*/ 4 h 453"/>
              <a:gd name="T18" fmla="*/ 238 w 453"/>
              <a:gd name="T19" fmla="*/ 214 h 453"/>
              <a:gd name="T20" fmla="*/ 448 w 453"/>
              <a:gd name="T21" fmla="*/ 217 h 453"/>
              <a:gd name="T22" fmla="*/ 447 w 453"/>
              <a:gd name="T23" fmla="*/ 172 h 453"/>
              <a:gd name="T24" fmla="*/ 451 w 453"/>
              <a:gd name="T25" fmla="*/ 226 h 453"/>
              <a:gd name="T26" fmla="*/ 447 w 453"/>
              <a:gd name="T27" fmla="*/ 280 h 453"/>
              <a:gd name="T28" fmla="*/ 448 w 453"/>
              <a:gd name="T29" fmla="*/ 235 h 453"/>
              <a:gd name="T30" fmla="*/ 239 w 453"/>
              <a:gd name="T31" fmla="*/ 238 h 453"/>
              <a:gd name="T32" fmla="*/ 236 w 453"/>
              <a:gd name="T33" fmla="*/ 448 h 453"/>
              <a:gd name="T34" fmla="*/ 281 w 453"/>
              <a:gd name="T35" fmla="*/ 447 h 453"/>
              <a:gd name="T36" fmla="*/ 227 w 453"/>
              <a:gd name="T37" fmla="*/ 451 h 453"/>
              <a:gd name="T38" fmla="*/ 173 w 453"/>
              <a:gd name="T39" fmla="*/ 447 h 453"/>
              <a:gd name="T40" fmla="*/ 218 w 453"/>
              <a:gd name="T41" fmla="*/ 448 h 453"/>
              <a:gd name="T42" fmla="*/ 214 w 453"/>
              <a:gd name="T43" fmla="*/ 238 h 453"/>
              <a:gd name="T44" fmla="*/ 4 w 453"/>
              <a:gd name="T45" fmla="*/ 236 h 453"/>
              <a:gd name="T46" fmla="*/ 6 w 453"/>
              <a:gd name="T47" fmla="*/ 281 h 453"/>
              <a:gd name="T48" fmla="*/ 2 w 453"/>
              <a:gd name="T49" fmla="*/ 22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3" h="453">
                <a:moveTo>
                  <a:pt x="2" y="227"/>
                </a:moveTo>
                <a:cubicBezTo>
                  <a:pt x="0" y="211"/>
                  <a:pt x="1" y="193"/>
                  <a:pt x="6" y="173"/>
                </a:cubicBezTo>
                <a:cubicBezTo>
                  <a:pt x="5" y="187"/>
                  <a:pt x="4" y="203"/>
                  <a:pt x="4" y="218"/>
                </a:cubicBezTo>
                <a:cubicBezTo>
                  <a:pt x="24" y="216"/>
                  <a:pt x="117" y="214"/>
                  <a:pt x="214" y="214"/>
                </a:cubicBezTo>
                <a:cubicBezTo>
                  <a:pt x="214" y="117"/>
                  <a:pt x="215" y="24"/>
                  <a:pt x="217" y="4"/>
                </a:cubicBezTo>
                <a:cubicBezTo>
                  <a:pt x="202" y="4"/>
                  <a:pt x="187" y="5"/>
                  <a:pt x="172" y="6"/>
                </a:cubicBezTo>
                <a:cubicBezTo>
                  <a:pt x="192" y="1"/>
                  <a:pt x="210" y="0"/>
                  <a:pt x="226" y="2"/>
                </a:cubicBezTo>
                <a:cubicBezTo>
                  <a:pt x="241" y="0"/>
                  <a:pt x="260" y="1"/>
                  <a:pt x="280" y="6"/>
                </a:cubicBezTo>
                <a:cubicBezTo>
                  <a:pt x="265" y="5"/>
                  <a:pt x="250" y="4"/>
                  <a:pt x="235" y="4"/>
                </a:cubicBezTo>
                <a:cubicBezTo>
                  <a:pt x="237" y="24"/>
                  <a:pt x="238" y="117"/>
                  <a:pt x="238" y="214"/>
                </a:cubicBezTo>
                <a:cubicBezTo>
                  <a:pt x="335" y="214"/>
                  <a:pt x="429" y="215"/>
                  <a:pt x="448" y="217"/>
                </a:cubicBezTo>
                <a:cubicBezTo>
                  <a:pt x="448" y="202"/>
                  <a:pt x="448" y="187"/>
                  <a:pt x="447" y="172"/>
                </a:cubicBezTo>
                <a:cubicBezTo>
                  <a:pt x="452" y="192"/>
                  <a:pt x="453" y="210"/>
                  <a:pt x="451" y="226"/>
                </a:cubicBezTo>
                <a:cubicBezTo>
                  <a:pt x="453" y="241"/>
                  <a:pt x="452" y="260"/>
                  <a:pt x="447" y="280"/>
                </a:cubicBezTo>
                <a:cubicBezTo>
                  <a:pt x="448" y="265"/>
                  <a:pt x="448" y="250"/>
                  <a:pt x="448" y="235"/>
                </a:cubicBezTo>
                <a:cubicBezTo>
                  <a:pt x="429" y="237"/>
                  <a:pt x="335" y="238"/>
                  <a:pt x="239" y="238"/>
                </a:cubicBezTo>
                <a:cubicBezTo>
                  <a:pt x="239" y="335"/>
                  <a:pt x="238" y="429"/>
                  <a:pt x="236" y="448"/>
                </a:cubicBezTo>
                <a:cubicBezTo>
                  <a:pt x="251" y="448"/>
                  <a:pt x="266" y="448"/>
                  <a:pt x="281" y="447"/>
                </a:cubicBezTo>
                <a:cubicBezTo>
                  <a:pt x="261" y="452"/>
                  <a:pt x="242" y="453"/>
                  <a:pt x="227" y="451"/>
                </a:cubicBezTo>
                <a:cubicBezTo>
                  <a:pt x="211" y="453"/>
                  <a:pt x="193" y="452"/>
                  <a:pt x="173" y="447"/>
                </a:cubicBezTo>
                <a:cubicBezTo>
                  <a:pt x="188" y="448"/>
                  <a:pt x="203" y="448"/>
                  <a:pt x="218" y="448"/>
                </a:cubicBezTo>
                <a:cubicBezTo>
                  <a:pt x="216" y="429"/>
                  <a:pt x="215" y="335"/>
                  <a:pt x="214" y="238"/>
                </a:cubicBezTo>
                <a:cubicBezTo>
                  <a:pt x="117" y="239"/>
                  <a:pt x="24" y="238"/>
                  <a:pt x="4" y="236"/>
                </a:cubicBezTo>
                <a:cubicBezTo>
                  <a:pt x="4" y="251"/>
                  <a:pt x="5" y="266"/>
                  <a:pt x="6" y="281"/>
                </a:cubicBezTo>
                <a:cubicBezTo>
                  <a:pt x="1" y="261"/>
                  <a:pt x="0" y="242"/>
                  <a:pt x="2" y="22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D0F6AF1-2077-7AF2-9A2E-23D67A270C78}"/>
              </a:ext>
            </a:extLst>
          </p:cNvPr>
          <p:cNvSpPr>
            <a:spLocks/>
          </p:cNvSpPr>
          <p:nvPr/>
        </p:nvSpPr>
        <p:spPr bwMode="auto">
          <a:xfrm>
            <a:off x="6899703" y="3808664"/>
            <a:ext cx="2541910" cy="2541910"/>
          </a:xfrm>
          <a:custGeom>
            <a:avLst/>
            <a:gdLst>
              <a:gd name="T0" fmla="*/ 2 w 453"/>
              <a:gd name="T1" fmla="*/ 227 h 453"/>
              <a:gd name="T2" fmla="*/ 5 w 453"/>
              <a:gd name="T3" fmla="*/ 197 h 453"/>
              <a:gd name="T4" fmla="*/ 4 w 453"/>
              <a:gd name="T5" fmla="*/ 224 h 453"/>
              <a:gd name="T6" fmla="*/ 222 w 453"/>
              <a:gd name="T7" fmla="*/ 222 h 453"/>
              <a:gd name="T8" fmla="*/ 223 w 453"/>
              <a:gd name="T9" fmla="*/ 4 h 453"/>
              <a:gd name="T10" fmla="*/ 197 w 453"/>
              <a:gd name="T11" fmla="*/ 5 h 453"/>
              <a:gd name="T12" fmla="*/ 226 w 453"/>
              <a:gd name="T13" fmla="*/ 2 h 453"/>
              <a:gd name="T14" fmla="*/ 255 w 453"/>
              <a:gd name="T15" fmla="*/ 5 h 453"/>
              <a:gd name="T16" fmla="*/ 229 w 453"/>
              <a:gd name="T17" fmla="*/ 4 h 453"/>
              <a:gd name="T18" fmla="*/ 231 w 453"/>
              <a:gd name="T19" fmla="*/ 222 h 453"/>
              <a:gd name="T20" fmla="*/ 448 w 453"/>
              <a:gd name="T21" fmla="*/ 223 h 453"/>
              <a:gd name="T22" fmla="*/ 448 w 453"/>
              <a:gd name="T23" fmla="*/ 196 h 453"/>
              <a:gd name="T24" fmla="*/ 451 w 453"/>
              <a:gd name="T25" fmla="*/ 226 h 453"/>
              <a:gd name="T26" fmla="*/ 448 w 453"/>
              <a:gd name="T27" fmla="*/ 255 h 453"/>
              <a:gd name="T28" fmla="*/ 448 w 453"/>
              <a:gd name="T29" fmla="*/ 229 h 453"/>
              <a:gd name="T30" fmla="*/ 231 w 453"/>
              <a:gd name="T31" fmla="*/ 231 h 453"/>
              <a:gd name="T32" fmla="*/ 230 w 453"/>
              <a:gd name="T33" fmla="*/ 448 h 453"/>
              <a:gd name="T34" fmla="*/ 256 w 453"/>
              <a:gd name="T35" fmla="*/ 448 h 453"/>
              <a:gd name="T36" fmla="*/ 227 w 453"/>
              <a:gd name="T37" fmla="*/ 451 h 453"/>
              <a:gd name="T38" fmla="*/ 197 w 453"/>
              <a:gd name="T39" fmla="*/ 448 h 453"/>
              <a:gd name="T40" fmla="*/ 224 w 453"/>
              <a:gd name="T41" fmla="*/ 448 h 453"/>
              <a:gd name="T42" fmla="*/ 222 w 453"/>
              <a:gd name="T43" fmla="*/ 231 h 453"/>
              <a:gd name="T44" fmla="*/ 4 w 453"/>
              <a:gd name="T45" fmla="*/ 230 h 453"/>
              <a:gd name="T46" fmla="*/ 5 w 453"/>
              <a:gd name="T47" fmla="*/ 256 h 453"/>
              <a:gd name="T48" fmla="*/ 2 w 453"/>
              <a:gd name="T49" fmla="*/ 22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3" h="453">
                <a:moveTo>
                  <a:pt x="2" y="227"/>
                </a:moveTo>
                <a:cubicBezTo>
                  <a:pt x="0" y="218"/>
                  <a:pt x="1" y="208"/>
                  <a:pt x="5" y="197"/>
                </a:cubicBezTo>
                <a:cubicBezTo>
                  <a:pt x="4" y="206"/>
                  <a:pt x="4" y="215"/>
                  <a:pt x="4" y="224"/>
                </a:cubicBezTo>
                <a:cubicBezTo>
                  <a:pt x="24" y="223"/>
                  <a:pt x="122" y="222"/>
                  <a:pt x="222" y="222"/>
                </a:cubicBezTo>
                <a:cubicBezTo>
                  <a:pt x="222" y="122"/>
                  <a:pt x="222" y="24"/>
                  <a:pt x="223" y="4"/>
                </a:cubicBezTo>
                <a:cubicBezTo>
                  <a:pt x="214" y="4"/>
                  <a:pt x="205" y="4"/>
                  <a:pt x="197" y="5"/>
                </a:cubicBezTo>
                <a:cubicBezTo>
                  <a:pt x="208" y="1"/>
                  <a:pt x="218" y="0"/>
                  <a:pt x="226" y="2"/>
                </a:cubicBezTo>
                <a:cubicBezTo>
                  <a:pt x="234" y="0"/>
                  <a:pt x="244" y="1"/>
                  <a:pt x="255" y="5"/>
                </a:cubicBezTo>
                <a:cubicBezTo>
                  <a:pt x="247" y="4"/>
                  <a:pt x="238" y="4"/>
                  <a:pt x="229" y="4"/>
                </a:cubicBezTo>
                <a:cubicBezTo>
                  <a:pt x="230" y="24"/>
                  <a:pt x="230" y="122"/>
                  <a:pt x="231" y="222"/>
                </a:cubicBezTo>
                <a:cubicBezTo>
                  <a:pt x="330" y="222"/>
                  <a:pt x="429" y="222"/>
                  <a:pt x="448" y="223"/>
                </a:cubicBezTo>
                <a:cubicBezTo>
                  <a:pt x="448" y="214"/>
                  <a:pt x="448" y="205"/>
                  <a:pt x="448" y="196"/>
                </a:cubicBezTo>
                <a:cubicBezTo>
                  <a:pt x="452" y="208"/>
                  <a:pt x="453" y="217"/>
                  <a:pt x="451" y="226"/>
                </a:cubicBezTo>
                <a:cubicBezTo>
                  <a:pt x="453" y="234"/>
                  <a:pt x="452" y="244"/>
                  <a:pt x="448" y="255"/>
                </a:cubicBezTo>
                <a:cubicBezTo>
                  <a:pt x="448" y="246"/>
                  <a:pt x="448" y="238"/>
                  <a:pt x="448" y="229"/>
                </a:cubicBezTo>
                <a:cubicBezTo>
                  <a:pt x="429" y="230"/>
                  <a:pt x="330" y="230"/>
                  <a:pt x="231" y="231"/>
                </a:cubicBezTo>
                <a:cubicBezTo>
                  <a:pt x="231" y="330"/>
                  <a:pt x="231" y="429"/>
                  <a:pt x="230" y="448"/>
                </a:cubicBezTo>
                <a:cubicBezTo>
                  <a:pt x="239" y="448"/>
                  <a:pt x="247" y="448"/>
                  <a:pt x="256" y="448"/>
                </a:cubicBezTo>
                <a:cubicBezTo>
                  <a:pt x="245" y="452"/>
                  <a:pt x="235" y="453"/>
                  <a:pt x="227" y="451"/>
                </a:cubicBezTo>
                <a:cubicBezTo>
                  <a:pt x="218" y="453"/>
                  <a:pt x="208" y="452"/>
                  <a:pt x="197" y="448"/>
                </a:cubicBezTo>
                <a:cubicBezTo>
                  <a:pt x="206" y="448"/>
                  <a:pt x="215" y="448"/>
                  <a:pt x="224" y="448"/>
                </a:cubicBezTo>
                <a:cubicBezTo>
                  <a:pt x="223" y="429"/>
                  <a:pt x="222" y="330"/>
                  <a:pt x="222" y="231"/>
                </a:cubicBezTo>
                <a:cubicBezTo>
                  <a:pt x="123" y="231"/>
                  <a:pt x="24" y="231"/>
                  <a:pt x="4" y="230"/>
                </a:cubicBezTo>
                <a:cubicBezTo>
                  <a:pt x="4" y="239"/>
                  <a:pt x="4" y="247"/>
                  <a:pt x="5" y="256"/>
                </a:cubicBezTo>
                <a:cubicBezTo>
                  <a:pt x="1" y="245"/>
                  <a:pt x="0" y="235"/>
                  <a:pt x="2" y="22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92AD8A1A-1F83-78F2-C0DE-1A529B22A8A0}"/>
              </a:ext>
            </a:extLst>
          </p:cNvPr>
          <p:cNvSpPr>
            <a:spLocks/>
          </p:cNvSpPr>
          <p:nvPr/>
        </p:nvSpPr>
        <p:spPr bwMode="auto">
          <a:xfrm>
            <a:off x="722487" y="3808664"/>
            <a:ext cx="2558000" cy="2558000"/>
          </a:xfrm>
          <a:custGeom>
            <a:avLst/>
            <a:gdLst>
              <a:gd name="T0" fmla="*/ 3 w 456"/>
              <a:gd name="T1" fmla="*/ 229 h 456"/>
              <a:gd name="T2" fmla="*/ 15 w 456"/>
              <a:gd name="T3" fmla="*/ 171 h 456"/>
              <a:gd name="T4" fmla="*/ 14 w 456"/>
              <a:gd name="T5" fmla="*/ 211 h 456"/>
              <a:gd name="T6" fmla="*/ 205 w 456"/>
              <a:gd name="T7" fmla="*/ 206 h 456"/>
              <a:gd name="T8" fmla="*/ 209 w 456"/>
              <a:gd name="T9" fmla="*/ 14 h 456"/>
              <a:gd name="T10" fmla="*/ 169 w 456"/>
              <a:gd name="T11" fmla="*/ 16 h 456"/>
              <a:gd name="T12" fmla="*/ 227 w 456"/>
              <a:gd name="T13" fmla="*/ 4 h 456"/>
              <a:gd name="T14" fmla="*/ 285 w 456"/>
              <a:gd name="T15" fmla="*/ 16 h 456"/>
              <a:gd name="T16" fmla="*/ 245 w 456"/>
              <a:gd name="T17" fmla="*/ 14 h 456"/>
              <a:gd name="T18" fmla="*/ 250 w 456"/>
              <a:gd name="T19" fmla="*/ 206 h 456"/>
              <a:gd name="T20" fmla="*/ 442 w 456"/>
              <a:gd name="T21" fmla="*/ 210 h 456"/>
              <a:gd name="T22" fmla="*/ 440 w 456"/>
              <a:gd name="T23" fmla="*/ 170 h 456"/>
              <a:gd name="T24" fmla="*/ 452 w 456"/>
              <a:gd name="T25" fmla="*/ 228 h 456"/>
              <a:gd name="T26" fmla="*/ 440 w 456"/>
              <a:gd name="T27" fmla="*/ 286 h 456"/>
              <a:gd name="T28" fmla="*/ 442 w 456"/>
              <a:gd name="T29" fmla="*/ 246 h 456"/>
              <a:gd name="T30" fmla="*/ 250 w 456"/>
              <a:gd name="T31" fmla="*/ 251 h 456"/>
              <a:gd name="T32" fmla="*/ 246 w 456"/>
              <a:gd name="T33" fmla="*/ 442 h 456"/>
              <a:gd name="T34" fmla="*/ 286 w 456"/>
              <a:gd name="T35" fmla="*/ 441 h 456"/>
              <a:gd name="T36" fmla="*/ 228 w 456"/>
              <a:gd name="T37" fmla="*/ 453 h 456"/>
              <a:gd name="T38" fmla="*/ 170 w 456"/>
              <a:gd name="T39" fmla="*/ 441 h 456"/>
              <a:gd name="T40" fmla="*/ 210 w 456"/>
              <a:gd name="T41" fmla="*/ 442 h 456"/>
              <a:gd name="T42" fmla="*/ 205 w 456"/>
              <a:gd name="T43" fmla="*/ 251 h 456"/>
              <a:gd name="T44" fmla="*/ 14 w 456"/>
              <a:gd name="T45" fmla="*/ 246 h 456"/>
              <a:gd name="T46" fmla="*/ 15 w 456"/>
              <a:gd name="T47" fmla="*/ 286 h 456"/>
              <a:gd name="T48" fmla="*/ 3 w 456"/>
              <a:gd name="T49" fmla="*/ 229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6" h="456">
                <a:moveTo>
                  <a:pt x="3" y="229"/>
                </a:moveTo>
                <a:cubicBezTo>
                  <a:pt x="0" y="213"/>
                  <a:pt x="4" y="193"/>
                  <a:pt x="15" y="171"/>
                </a:cubicBezTo>
                <a:cubicBezTo>
                  <a:pt x="14" y="184"/>
                  <a:pt x="14" y="198"/>
                  <a:pt x="14" y="211"/>
                </a:cubicBezTo>
                <a:cubicBezTo>
                  <a:pt x="43" y="208"/>
                  <a:pt x="122" y="206"/>
                  <a:pt x="205" y="206"/>
                </a:cubicBezTo>
                <a:cubicBezTo>
                  <a:pt x="205" y="122"/>
                  <a:pt x="206" y="43"/>
                  <a:pt x="209" y="14"/>
                </a:cubicBezTo>
                <a:cubicBezTo>
                  <a:pt x="196" y="15"/>
                  <a:pt x="183" y="15"/>
                  <a:pt x="169" y="16"/>
                </a:cubicBezTo>
                <a:cubicBezTo>
                  <a:pt x="192" y="5"/>
                  <a:pt x="212" y="0"/>
                  <a:pt x="227" y="4"/>
                </a:cubicBezTo>
                <a:cubicBezTo>
                  <a:pt x="243" y="0"/>
                  <a:pt x="263" y="5"/>
                  <a:pt x="285" y="16"/>
                </a:cubicBezTo>
                <a:cubicBezTo>
                  <a:pt x="272" y="15"/>
                  <a:pt x="258" y="15"/>
                  <a:pt x="245" y="14"/>
                </a:cubicBezTo>
                <a:cubicBezTo>
                  <a:pt x="248" y="43"/>
                  <a:pt x="250" y="122"/>
                  <a:pt x="250" y="206"/>
                </a:cubicBezTo>
                <a:cubicBezTo>
                  <a:pt x="333" y="206"/>
                  <a:pt x="413" y="207"/>
                  <a:pt x="442" y="210"/>
                </a:cubicBezTo>
                <a:cubicBezTo>
                  <a:pt x="441" y="197"/>
                  <a:pt x="441" y="183"/>
                  <a:pt x="440" y="170"/>
                </a:cubicBezTo>
                <a:cubicBezTo>
                  <a:pt x="451" y="192"/>
                  <a:pt x="456" y="212"/>
                  <a:pt x="452" y="228"/>
                </a:cubicBezTo>
                <a:cubicBezTo>
                  <a:pt x="456" y="243"/>
                  <a:pt x="451" y="263"/>
                  <a:pt x="440" y="286"/>
                </a:cubicBezTo>
                <a:cubicBezTo>
                  <a:pt x="441" y="272"/>
                  <a:pt x="441" y="259"/>
                  <a:pt x="442" y="246"/>
                </a:cubicBezTo>
                <a:cubicBezTo>
                  <a:pt x="413" y="249"/>
                  <a:pt x="334" y="250"/>
                  <a:pt x="250" y="251"/>
                </a:cubicBezTo>
                <a:cubicBezTo>
                  <a:pt x="250" y="334"/>
                  <a:pt x="249" y="413"/>
                  <a:pt x="246" y="442"/>
                </a:cubicBezTo>
                <a:cubicBezTo>
                  <a:pt x="259" y="442"/>
                  <a:pt x="273" y="441"/>
                  <a:pt x="286" y="441"/>
                </a:cubicBezTo>
                <a:cubicBezTo>
                  <a:pt x="264" y="452"/>
                  <a:pt x="244" y="456"/>
                  <a:pt x="228" y="453"/>
                </a:cubicBezTo>
                <a:cubicBezTo>
                  <a:pt x="213" y="456"/>
                  <a:pt x="193" y="452"/>
                  <a:pt x="170" y="441"/>
                </a:cubicBezTo>
                <a:cubicBezTo>
                  <a:pt x="183" y="442"/>
                  <a:pt x="197" y="442"/>
                  <a:pt x="210" y="442"/>
                </a:cubicBezTo>
                <a:cubicBezTo>
                  <a:pt x="207" y="413"/>
                  <a:pt x="205" y="334"/>
                  <a:pt x="205" y="251"/>
                </a:cubicBezTo>
                <a:cubicBezTo>
                  <a:pt x="122" y="251"/>
                  <a:pt x="43" y="249"/>
                  <a:pt x="14" y="246"/>
                </a:cubicBezTo>
                <a:cubicBezTo>
                  <a:pt x="14" y="260"/>
                  <a:pt x="14" y="273"/>
                  <a:pt x="15" y="286"/>
                </a:cubicBezTo>
                <a:cubicBezTo>
                  <a:pt x="4" y="264"/>
                  <a:pt x="0" y="244"/>
                  <a:pt x="3" y="229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98429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542A5-9111-366C-5F56-5528CE3A4C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396DCE93-A158-3433-B10D-AC11F5C9D280}"/>
              </a:ext>
            </a:extLst>
          </p:cNvPr>
          <p:cNvSpPr txBox="1"/>
          <p:nvPr/>
        </p:nvSpPr>
        <p:spPr>
          <a:xfrm>
            <a:off x="3591103" y="21184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魚眼レンズ型の十字矢印</a:t>
            </a:r>
          </a:p>
        </p:txBody>
      </p:sp>
      <p:sp>
        <p:nvSpPr>
          <p:cNvPr id="1145" name="Freeform 113">
            <a:extLst>
              <a:ext uri="{FF2B5EF4-FFF2-40B4-BE49-F238E27FC236}">
                <a16:creationId xmlns:a16="http://schemas.microsoft.com/office/drawing/2014/main" id="{F0262096-FFC0-A656-82F3-C6225D849304}"/>
              </a:ext>
            </a:extLst>
          </p:cNvPr>
          <p:cNvSpPr>
            <a:spLocks/>
          </p:cNvSpPr>
          <p:nvPr/>
        </p:nvSpPr>
        <p:spPr bwMode="auto">
          <a:xfrm>
            <a:off x="889472" y="880076"/>
            <a:ext cx="2182912" cy="2176452"/>
          </a:xfrm>
          <a:custGeom>
            <a:avLst/>
            <a:gdLst>
              <a:gd name="T0" fmla="*/ 3 w 323"/>
              <a:gd name="T1" fmla="*/ 320 h 322"/>
              <a:gd name="T2" fmla="*/ 2 w 323"/>
              <a:gd name="T3" fmla="*/ 177 h 322"/>
              <a:gd name="T4" fmla="*/ 12 w 323"/>
              <a:gd name="T5" fmla="*/ 224 h 322"/>
              <a:gd name="T6" fmla="*/ 56 w 323"/>
              <a:gd name="T7" fmla="*/ 161 h 322"/>
              <a:gd name="T8" fmla="*/ 12 w 323"/>
              <a:gd name="T9" fmla="*/ 99 h 322"/>
              <a:gd name="T10" fmla="*/ 3 w 323"/>
              <a:gd name="T11" fmla="*/ 146 h 322"/>
              <a:gd name="T12" fmla="*/ 3 w 323"/>
              <a:gd name="T13" fmla="*/ 3 h 322"/>
              <a:gd name="T14" fmla="*/ 145 w 323"/>
              <a:gd name="T15" fmla="*/ 2 h 322"/>
              <a:gd name="T16" fmla="*/ 99 w 323"/>
              <a:gd name="T17" fmla="*/ 12 h 322"/>
              <a:gd name="T18" fmla="*/ 161 w 323"/>
              <a:gd name="T19" fmla="*/ 56 h 322"/>
              <a:gd name="T20" fmla="*/ 224 w 323"/>
              <a:gd name="T21" fmla="*/ 12 h 322"/>
              <a:gd name="T22" fmla="*/ 177 w 323"/>
              <a:gd name="T23" fmla="*/ 2 h 322"/>
              <a:gd name="T24" fmla="*/ 320 w 323"/>
              <a:gd name="T25" fmla="*/ 2 h 322"/>
              <a:gd name="T26" fmla="*/ 321 w 323"/>
              <a:gd name="T27" fmla="*/ 145 h 322"/>
              <a:gd name="T28" fmla="*/ 311 w 323"/>
              <a:gd name="T29" fmla="*/ 98 h 322"/>
              <a:gd name="T30" fmla="*/ 267 w 323"/>
              <a:gd name="T31" fmla="*/ 161 h 322"/>
              <a:gd name="T32" fmla="*/ 311 w 323"/>
              <a:gd name="T33" fmla="*/ 224 h 322"/>
              <a:gd name="T34" fmla="*/ 321 w 323"/>
              <a:gd name="T35" fmla="*/ 177 h 322"/>
              <a:gd name="T36" fmla="*/ 321 w 323"/>
              <a:gd name="T37" fmla="*/ 320 h 322"/>
              <a:gd name="T38" fmla="*/ 178 w 323"/>
              <a:gd name="T39" fmla="*/ 320 h 322"/>
              <a:gd name="T40" fmla="*/ 225 w 323"/>
              <a:gd name="T41" fmla="*/ 311 h 322"/>
              <a:gd name="T42" fmla="*/ 162 w 323"/>
              <a:gd name="T43" fmla="*/ 267 h 322"/>
              <a:gd name="T44" fmla="*/ 99 w 323"/>
              <a:gd name="T45" fmla="*/ 311 h 322"/>
              <a:gd name="T46" fmla="*/ 146 w 323"/>
              <a:gd name="T47" fmla="*/ 320 h 322"/>
              <a:gd name="T48" fmla="*/ 3 w 323"/>
              <a:gd name="T49" fmla="*/ 32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3" h="322">
                <a:moveTo>
                  <a:pt x="3" y="320"/>
                </a:moveTo>
                <a:cubicBezTo>
                  <a:pt x="3" y="273"/>
                  <a:pt x="3" y="225"/>
                  <a:pt x="2" y="177"/>
                </a:cubicBezTo>
                <a:cubicBezTo>
                  <a:pt x="0" y="191"/>
                  <a:pt x="4" y="207"/>
                  <a:pt x="12" y="224"/>
                </a:cubicBezTo>
                <a:cubicBezTo>
                  <a:pt x="20" y="209"/>
                  <a:pt x="35" y="187"/>
                  <a:pt x="56" y="161"/>
                </a:cubicBezTo>
                <a:cubicBezTo>
                  <a:pt x="34" y="136"/>
                  <a:pt x="20" y="114"/>
                  <a:pt x="12" y="99"/>
                </a:cubicBezTo>
                <a:cubicBezTo>
                  <a:pt x="4" y="116"/>
                  <a:pt x="0" y="132"/>
                  <a:pt x="3" y="146"/>
                </a:cubicBezTo>
                <a:cubicBezTo>
                  <a:pt x="3" y="98"/>
                  <a:pt x="3" y="50"/>
                  <a:pt x="3" y="3"/>
                </a:cubicBezTo>
                <a:cubicBezTo>
                  <a:pt x="50" y="2"/>
                  <a:pt x="98" y="2"/>
                  <a:pt x="145" y="2"/>
                </a:cubicBezTo>
                <a:cubicBezTo>
                  <a:pt x="132" y="0"/>
                  <a:pt x="116" y="3"/>
                  <a:pt x="99" y="12"/>
                </a:cubicBezTo>
                <a:cubicBezTo>
                  <a:pt x="114" y="19"/>
                  <a:pt x="136" y="34"/>
                  <a:pt x="161" y="56"/>
                </a:cubicBezTo>
                <a:cubicBezTo>
                  <a:pt x="187" y="34"/>
                  <a:pt x="209" y="19"/>
                  <a:pt x="224" y="12"/>
                </a:cubicBezTo>
                <a:cubicBezTo>
                  <a:pt x="207" y="3"/>
                  <a:pt x="190" y="0"/>
                  <a:pt x="177" y="2"/>
                </a:cubicBezTo>
                <a:cubicBezTo>
                  <a:pt x="225" y="2"/>
                  <a:pt x="272" y="2"/>
                  <a:pt x="320" y="2"/>
                </a:cubicBezTo>
                <a:cubicBezTo>
                  <a:pt x="320" y="49"/>
                  <a:pt x="321" y="97"/>
                  <a:pt x="321" y="145"/>
                </a:cubicBezTo>
                <a:cubicBezTo>
                  <a:pt x="323" y="132"/>
                  <a:pt x="319" y="115"/>
                  <a:pt x="311" y="98"/>
                </a:cubicBezTo>
                <a:cubicBezTo>
                  <a:pt x="303" y="113"/>
                  <a:pt x="289" y="135"/>
                  <a:pt x="267" y="161"/>
                </a:cubicBezTo>
                <a:cubicBezTo>
                  <a:pt x="289" y="186"/>
                  <a:pt x="304" y="208"/>
                  <a:pt x="311" y="224"/>
                </a:cubicBezTo>
                <a:cubicBezTo>
                  <a:pt x="319" y="206"/>
                  <a:pt x="323" y="190"/>
                  <a:pt x="321" y="177"/>
                </a:cubicBezTo>
                <a:cubicBezTo>
                  <a:pt x="321" y="224"/>
                  <a:pt x="320" y="272"/>
                  <a:pt x="321" y="320"/>
                </a:cubicBezTo>
                <a:cubicBezTo>
                  <a:pt x="273" y="320"/>
                  <a:pt x="225" y="320"/>
                  <a:pt x="178" y="320"/>
                </a:cubicBezTo>
                <a:cubicBezTo>
                  <a:pt x="191" y="322"/>
                  <a:pt x="207" y="319"/>
                  <a:pt x="225" y="311"/>
                </a:cubicBezTo>
                <a:cubicBezTo>
                  <a:pt x="209" y="303"/>
                  <a:pt x="187" y="288"/>
                  <a:pt x="162" y="267"/>
                </a:cubicBezTo>
                <a:cubicBezTo>
                  <a:pt x="136" y="288"/>
                  <a:pt x="114" y="303"/>
                  <a:pt x="99" y="311"/>
                </a:cubicBezTo>
                <a:cubicBezTo>
                  <a:pt x="116" y="319"/>
                  <a:pt x="133" y="322"/>
                  <a:pt x="146" y="320"/>
                </a:cubicBezTo>
                <a:cubicBezTo>
                  <a:pt x="98" y="320"/>
                  <a:pt x="51" y="320"/>
                  <a:pt x="3" y="32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6" name="Freeform 114">
            <a:extLst>
              <a:ext uri="{FF2B5EF4-FFF2-40B4-BE49-F238E27FC236}">
                <a16:creationId xmlns:a16="http://schemas.microsoft.com/office/drawing/2014/main" id="{F14221A1-A850-CA74-A598-C7CD677596F9}"/>
              </a:ext>
            </a:extLst>
          </p:cNvPr>
          <p:cNvSpPr>
            <a:spLocks/>
          </p:cNvSpPr>
          <p:nvPr/>
        </p:nvSpPr>
        <p:spPr bwMode="auto">
          <a:xfrm>
            <a:off x="3772555" y="692786"/>
            <a:ext cx="2557492" cy="2551032"/>
          </a:xfrm>
          <a:custGeom>
            <a:avLst/>
            <a:gdLst>
              <a:gd name="T0" fmla="*/ 23 w 378"/>
              <a:gd name="T1" fmla="*/ 356 h 378"/>
              <a:gd name="T2" fmla="*/ 2 w 378"/>
              <a:gd name="T3" fmla="*/ 233 h 378"/>
              <a:gd name="T4" fmla="*/ 27 w 378"/>
              <a:gd name="T5" fmla="*/ 307 h 378"/>
              <a:gd name="T6" fmla="*/ 132 w 378"/>
              <a:gd name="T7" fmla="*/ 189 h 378"/>
              <a:gd name="T8" fmla="*/ 27 w 378"/>
              <a:gd name="T9" fmla="*/ 72 h 378"/>
              <a:gd name="T10" fmla="*/ 2 w 378"/>
              <a:gd name="T11" fmla="*/ 146 h 378"/>
              <a:gd name="T12" fmla="*/ 23 w 378"/>
              <a:gd name="T13" fmla="*/ 24 h 378"/>
              <a:gd name="T14" fmla="*/ 145 w 378"/>
              <a:gd name="T15" fmla="*/ 2 h 378"/>
              <a:gd name="T16" fmla="*/ 71 w 378"/>
              <a:gd name="T17" fmla="*/ 27 h 378"/>
              <a:gd name="T18" fmla="*/ 189 w 378"/>
              <a:gd name="T19" fmla="*/ 132 h 378"/>
              <a:gd name="T20" fmla="*/ 307 w 378"/>
              <a:gd name="T21" fmla="*/ 27 h 378"/>
              <a:gd name="T22" fmla="*/ 233 w 378"/>
              <a:gd name="T23" fmla="*/ 2 h 378"/>
              <a:gd name="T24" fmla="*/ 355 w 378"/>
              <a:gd name="T25" fmla="*/ 23 h 378"/>
              <a:gd name="T26" fmla="*/ 376 w 378"/>
              <a:gd name="T27" fmla="*/ 145 h 378"/>
              <a:gd name="T28" fmla="*/ 351 w 378"/>
              <a:gd name="T29" fmla="*/ 71 h 378"/>
              <a:gd name="T30" fmla="*/ 246 w 378"/>
              <a:gd name="T31" fmla="*/ 189 h 378"/>
              <a:gd name="T32" fmla="*/ 351 w 378"/>
              <a:gd name="T33" fmla="*/ 307 h 378"/>
              <a:gd name="T34" fmla="*/ 376 w 378"/>
              <a:gd name="T35" fmla="*/ 233 h 378"/>
              <a:gd name="T36" fmla="*/ 355 w 378"/>
              <a:gd name="T37" fmla="*/ 355 h 378"/>
              <a:gd name="T38" fmla="*/ 233 w 378"/>
              <a:gd name="T39" fmla="*/ 376 h 378"/>
              <a:gd name="T40" fmla="*/ 307 w 378"/>
              <a:gd name="T41" fmla="*/ 351 h 378"/>
              <a:gd name="T42" fmla="*/ 189 w 378"/>
              <a:gd name="T43" fmla="*/ 247 h 378"/>
              <a:gd name="T44" fmla="*/ 72 w 378"/>
              <a:gd name="T45" fmla="*/ 351 h 378"/>
              <a:gd name="T46" fmla="*/ 146 w 378"/>
              <a:gd name="T47" fmla="*/ 376 h 378"/>
              <a:gd name="T48" fmla="*/ 23 w 378"/>
              <a:gd name="T49" fmla="*/ 356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8" h="378">
                <a:moveTo>
                  <a:pt x="23" y="356"/>
                </a:moveTo>
                <a:cubicBezTo>
                  <a:pt x="6" y="322"/>
                  <a:pt x="1" y="274"/>
                  <a:pt x="2" y="233"/>
                </a:cubicBezTo>
                <a:cubicBezTo>
                  <a:pt x="0" y="256"/>
                  <a:pt x="10" y="283"/>
                  <a:pt x="27" y="307"/>
                </a:cubicBezTo>
                <a:cubicBezTo>
                  <a:pt x="44" y="285"/>
                  <a:pt x="81" y="241"/>
                  <a:pt x="132" y="189"/>
                </a:cubicBezTo>
                <a:cubicBezTo>
                  <a:pt x="81" y="137"/>
                  <a:pt x="43" y="94"/>
                  <a:pt x="27" y="72"/>
                </a:cubicBezTo>
                <a:cubicBezTo>
                  <a:pt x="9" y="96"/>
                  <a:pt x="0" y="123"/>
                  <a:pt x="2" y="146"/>
                </a:cubicBezTo>
                <a:cubicBezTo>
                  <a:pt x="1" y="105"/>
                  <a:pt x="6" y="57"/>
                  <a:pt x="23" y="24"/>
                </a:cubicBezTo>
                <a:cubicBezTo>
                  <a:pt x="56" y="6"/>
                  <a:pt x="104" y="1"/>
                  <a:pt x="145" y="2"/>
                </a:cubicBezTo>
                <a:cubicBezTo>
                  <a:pt x="122" y="0"/>
                  <a:pt x="95" y="10"/>
                  <a:pt x="71" y="27"/>
                </a:cubicBezTo>
                <a:cubicBezTo>
                  <a:pt x="93" y="44"/>
                  <a:pt x="137" y="81"/>
                  <a:pt x="189" y="132"/>
                </a:cubicBezTo>
                <a:cubicBezTo>
                  <a:pt x="241" y="81"/>
                  <a:pt x="284" y="43"/>
                  <a:pt x="307" y="27"/>
                </a:cubicBezTo>
                <a:cubicBezTo>
                  <a:pt x="282" y="9"/>
                  <a:pt x="255" y="0"/>
                  <a:pt x="233" y="2"/>
                </a:cubicBezTo>
                <a:cubicBezTo>
                  <a:pt x="273" y="1"/>
                  <a:pt x="321" y="6"/>
                  <a:pt x="355" y="23"/>
                </a:cubicBezTo>
                <a:cubicBezTo>
                  <a:pt x="372" y="56"/>
                  <a:pt x="377" y="105"/>
                  <a:pt x="376" y="145"/>
                </a:cubicBezTo>
                <a:cubicBezTo>
                  <a:pt x="378" y="122"/>
                  <a:pt x="369" y="95"/>
                  <a:pt x="351" y="71"/>
                </a:cubicBezTo>
                <a:cubicBezTo>
                  <a:pt x="334" y="94"/>
                  <a:pt x="297" y="137"/>
                  <a:pt x="246" y="189"/>
                </a:cubicBezTo>
                <a:cubicBezTo>
                  <a:pt x="297" y="241"/>
                  <a:pt x="335" y="284"/>
                  <a:pt x="351" y="307"/>
                </a:cubicBezTo>
                <a:cubicBezTo>
                  <a:pt x="369" y="282"/>
                  <a:pt x="378" y="255"/>
                  <a:pt x="376" y="233"/>
                </a:cubicBezTo>
                <a:cubicBezTo>
                  <a:pt x="377" y="273"/>
                  <a:pt x="372" y="321"/>
                  <a:pt x="355" y="355"/>
                </a:cubicBezTo>
                <a:cubicBezTo>
                  <a:pt x="322" y="372"/>
                  <a:pt x="274" y="377"/>
                  <a:pt x="233" y="376"/>
                </a:cubicBezTo>
                <a:cubicBezTo>
                  <a:pt x="256" y="378"/>
                  <a:pt x="283" y="369"/>
                  <a:pt x="307" y="351"/>
                </a:cubicBezTo>
                <a:cubicBezTo>
                  <a:pt x="285" y="335"/>
                  <a:pt x="241" y="297"/>
                  <a:pt x="189" y="247"/>
                </a:cubicBezTo>
                <a:cubicBezTo>
                  <a:pt x="137" y="297"/>
                  <a:pt x="94" y="335"/>
                  <a:pt x="72" y="351"/>
                </a:cubicBezTo>
                <a:cubicBezTo>
                  <a:pt x="96" y="369"/>
                  <a:pt x="123" y="378"/>
                  <a:pt x="146" y="376"/>
                </a:cubicBezTo>
                <a:cubicBezTo>
                  <a:pt x="105" y="377"/>
                  <a:pt x="57" y="372"/>
                  <a:pt x="23" y="356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7" name="Freeform 115">
            <a:extLst>
              <a:ext uri="{FF2B5EF4-FFF2-40B4-BE49-F238E27FC236}">
                <a16:creationId xmlns:a16="http://schemas.microsoft.com/office/drawing/2014/main" id="{F1A38F67-CD0F-9D60-8CC6-91816B8B5FF0}"/>
              </a:ext>
            </a:extLst>
          </p:cNvPr>
          <p:cNvSpPr>
            <a:spLocks/>
          </p:cNvSpPr>
          <p:nvPr/>
        </p:nvSpPr>
        <p:spPr bwMode="auto">
          <a:xfrm>
            <a:off x="7071031" y="880076"/>
            <a:ext cx="2208746" cy="2208738"/>
          </a:xfrm>
          <a:custGeom>
            <a:avLst/>
            <a:gdLst>
              <a:gd name="T0" fmla="*/ 5 w 327"/>
              <a:gd name="T1" fmla="*/ 323 h 327"/>
              <a:gd name="T2" fmla="*/ 0 w 327"/>
              <a:gd name="T3" fmla="*/ 231 h 327"/>
              <a:gd name="T4" fmla="*/ 16 w 327"/>
              <a:gd name="T5" fmla="*/ 278 h 327"/>
              <a:gd name="T6" fmla="*/ 117 w 327"/>
              <a:gd name="T7" fmla="*/ 164 h 327"/>
              <a:gd name="T8" fmla="*/ 15 w 327"/>
              <a:gd name="T9" fmla="*/ 49 h 327"/>
              <a:gd name="T10" fmla="*/ 0 w 327"/>
              <a:gd name="T11" fmla="*/ 97 h 327"/>
              <a:gd name="T12" fmla="*/ 4 w 327"/>
              <a:gd name="T13" fmla="*/ 5 h 327"/>
              <a:gd name="T14" fmla="*/ 96 w 327"/>
              <a:gd name="T15" fmla="*/ 0 h 327"/>
              <a:gd name="T16" fmla="*/ 49 w 327"/>
              <a:gd name="T17" fmla="*/ 16 h 327"/>
              <a:gd name="T18" fmla="*/ 163 w 327"/>
              <a:gd name="T19" fmla="*/ 117 h 327"/>
              <a:gd name="T20" fmla="*/ 277 w 327"/>
              <a:gd name="T21" fmla="*/ 15 h 327"/>
              <a:gd name="T22" fmla="*/ 230 w 327"/>
              <a:gd name="T23" fmla="*/ 0 h 327"/>
              <a:gd name="T24" fmla="*/ 322 w 327"/>
              <a:gd name="T25" fmla="*/ 4 h 327"/>
              <a:gd name="T26" fmla="*/ 327 w 327"/>
              <a:gd name="T27" fmla="*/ 96 h 327"/>
              <a:gd name="T28" fmla="*/ 311 w 327"/>
              <a:gd name="T29" fmla="*/ 49 h 327"/>
              <a:gd name="T30" fmla="*/ 210 w 327"/>
              <a:gd name="T31" fmla="*/ 163 h 327"/>
              <a:gd name="T32" fmla="*/ 311 w 327"/>
              <a:gd name="T33" fmla="*/ 278 h 327"/>
              <a:gd name="T34" fmla="*/ 327 w 327"/>
              <a:gd name="T35" fmla="*/ 230 h 327"/>
              <a:gd name="T36" fmla="*/ 323 w 327"/>
              <a:gd name="T37" fmla="*/ 322 h 327"/>
              <a:gd name="T38" fmla="*/ 231 w 327"/>
              <a:gd name="T39" fmla="*/ 327 h 327"/>
              <a:gd name="T40" fmla="*/ 278 w 327"/>
              <a:gd name="T41" fmla="*/ 311 h 327"/>
              <a:gd name="T42" fmla="*/ 163 w 327"/>
              <a:gd name="T43" fmla="*/ 210 h 327"/>
              <a:gd name="T44" fmla="*/ 49 w 327"/>
              <a:gd name="T45" fmla="*/ 311 h 327"/>
              <a:gd name="T46" fmla="*/ 96 w 327"/>
              <a:gd name="T47" fmla="*/ 327 h 327"/>
              <a:gd name="T48" fmla="*/ 5 w 327"/>
              <a:gd name="T49" fmla="*/ 323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7" h="327">
                <a:moveTo>
                  <a:pt x="5" y="323"/>
                </a:moveTo>
                <a:cubicBezTo>
                  <a:pt x="1" y="294"/>
                  <a:pt x="0" y="262"/>
                  <a:pt x="0" y="231"/>
                </a:cubicBezTo>
                <a:cubicBezTo>
                  <a:pt x="0" y="247"/>
                  <a:pt x="6" y="263"/>
                  <a:pt x="16" y="278"/>
                </a:cubicBezTo>
                <a:cubicBezTo>
                  <a:pt x="28" y="260"/>
                  <a:pt x="63" y="218"/>
                  <a:pt x="117" y="164"/>
                </a:cubicBezTo>
                <a:cubicBezTo>
                  <a:pt x="63" y="109"/>
                  <a:pt x="28" y="67"/>
                  <a:pt x="15" y="49"/>
                </a:cubicBezTo>
                <a:cubicBezTo>
                  <a:pt x="6" y="64"/>
                  <a:pt x="0" y="81"/>
                  <a:pt x="0" y="97"/>
                </a:cubicBezTo>
                <a:cubicBezTo>
                  <a:pt x="0" y="66"/>
                  <a:pt x="1" y="34"/>
                  <a:pt x="4" y="5"/>
                </a:cubicBezTo>
                <a:cubicBezTo>
                  <a:pt x="33" y="1"/>
                  <a:pt x="65" y="0"/>
                  <a:pt x="96" y="0"/>
                </a:cubicBezTo>
                <a:cubicBezTo>
                  <a:pt x="80" y="0"/>
                  <a:pt x="63" y="6"/>
                  <a:pt x="49" y="16"/>
                </a:cubicBezTo>
                <a:cubicBezTo>
                  <a:pt x="67" y="28"/>
                  <a:pt x="108" y="63"/>
                  <a:pt x="163" y="117"/>
                </a:cubicBezTo>
                <a:cubicBezTo>
                  <a:pt x="218" y="63"/>
                  <a:pt x="259" y="28"/>
                  <a:pt x="277" y="15"/>
                </a:cubicBezTo>
                <a:cubicBezTo>
                  <a:pt x="263" y="6"/>
                  <a:pt x="246" y="0"/>
                  <a:pt x="230" y="0"/>
                </a:cubicBezTo>
                <a:cubicBezTo>
                  <a:pt x="261" y="0"/>
                  <a:pt x="293" y="1"/>
                  <a:pt x="322" y="4"/>
                </a:cubicBezTo>
                <a:cubicBezTo>
                  <a:pt x="326" y="33"/>
                  <a:pt x="327" y="65"/>
                  <a:pt x="327" y="96"/>
                </a:cubicBezTo>
                <a:cubicBezTo>
                  <a:pt x="327" y="80"/>
                  <a:pt x="321" y="64"/>
                  <a:pt x="311" y="49"/>
                </a:cubicBezTo>
                <a:cubicBezTo>
                  <a:pt x="298" y="67"/>
                  <a:pt x="263" y="109"/>
                  <a:pt x="210" y="163"/>
                </a:cubicBezTo>
                <a:cubicBezTo>
                  <a:pt x="264" y="218"/>
                  <a:pt x="299" y="260"/>
                  <a:pt x="311" y="278"/>
                </a:cubicBezTo>
                <a:cubicBezTo>
                  <a:pt x="321" y="263"/>
                  <a:pt x="327" y="246"/>
                  <a:pt x="327" y="230"/>
                </a:cubicBezTo>
                <a:cubicBezTo>
                  <a:pt x="327" y="261"/>
                  <a:pt x="326" y="293"/>
                  <a:pt x="323" y="322"/>
                </a:cubicBezTo>
                <a:cubicBezTo>
                  <a:pt x="294" y="326"/>
                  <a:pt x="262" y="327"/>
                  <a:pt x="231" y="327"/>
                </a:cubicBezTo>
                <a:cubicBezTo>
                  <a:pt x="247" y="327"/>
                  <a:pt x="263" y="321"/>
                  <a:pt x="278" y="311"/>
                </a:cubicBezTo>
                <a:cubicBezTo>
                  <a:pt x="260" y="298"/>
                  <a:pt x="218" y="263"/>
                  <a:pt x="163" y="210"/>
                </a:cubicBezTo>
                <a:cubicBezTo>
                  <a:pt x="109" y="264"/>
                  <a:pt x="67" y="299"/>
                  <a:pt x="49" y="311"/>
                </a:cubicBezTo>
                <a:cubicBezTo>
                  <a:pt x="64" y="321"/>
                  <a:pt x="81" y="327"/>
                  <a:pt x="96" y="327"/>
                </a:cubicBezTo>
                <a:cubicBezTo>
                  <a:pt x="65" y="327"/>
                  <a:pt x="34" y="326"/>
                  <a:pt x="5" y="323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8" name="Freeform 116">
            <a:extLst>
              <a:ext uri="{FF2B5EF4-FFF2-40B4-BE49-F238E27FC236}">
                <a16:creationId xmlns:a16="http://schemas.microsoft.com/office/drawing/2014/main" id="{5F1C5E90-131E-C6E3-A7AF-6A19E9406D4E}"/>
              </a:ext>
            </a:extLst>
          </p:cNvPr>
          <p:cNvSpPr>
            <a:spLocks/>
          </p:cNvSpPr>
          <p:nvPr/>
        </p:nvSpPr>
        <p:spPr bwMode="auto">
          <a:xfrm>
            <a:off x="3869459" y="3906298"/>
            <a:ext cx="2363684" cy="2356928"/>
          </a:xfrm>
          <a:custGeom>
            <a:avLst/>
            <a:gdLst>
              <a:gd name="T0" fmla="*/ 7 w 334"/>
              <a:gd name="T1" fmla="*/ 327 h 334"/>
              <a:gd name="T2" fmla="*/ 0 w 334"/>
              <a:gd name="T3" fmla="*/ 269 h 334"/>
              <a:gd name="T4" fmla="*/ 17 w 334"/>
              <a:gd name="T5" fmla="*/ 306 h 334"/>
              <a:gd name="T6" fmla="*/ 149 w 334"/>
              <a:gd name="T7" fmla="*/ 167 h 334"/>
              <a:gd name="T8" fmla="*/ 17 w 334"/>
              <a:gd name="T9" fmla="*/ 30 h 334"/>
              <a:gd name="T10" fmla="*/ 0 w 334"/>
              <a:gd name="T11" fmla="*/ 67 h 334"/>
              <a:gd name="T12" fmla="*/ 7 w 334"/>
              <a:gd name="T13" fmla="*/ 8 h 334"/>
              <a:gd name="T14" fmla="*/ 65 w 334"/>
              <a:gd name="T15" fmla="*/ 1 h 334"/>
              <a:gd name="T16" fmla="*/ 28 w 334"/>
              <a:gd name="T17" fmla="*/ 18 h 334"/>
              <a:gd name="T18" fmla="*/ 167 w 334"/>
              <a:gd name="T19" fmla="*/ 150 h 334"/>
              <a:gd name="T20" fmla="*/ 304 w 334"/>
              <a:gd name="T21" fmla="*/ 18 h 334"/>
              <a:gd name="T22" fmla="*/ 267 w 334"/>
              <a:gd name="T23" fmla="*/ 0 h 334"/>
              <a:gd name="T24" fmla="*/ 326 w 334"/>
              <a:gd name="T25" fmla="*/ 8 h 334"/>
              <a:gd name="T26" fmla="*/ 334 w 334"/>
              <a:gd name="T27" fmla="*/ 66 h 334"/>
              <a:gd name="T28" fmla="*/ 316 w 334"/>
              <a:gd name="T29" fmla="*/ 29 h 334"/>
              <a:gd name="T30" fmla="*/ 184 w 334"/>
              <a:gd name="T31" fmla="*/ 167 h 334"/>
              <a:gd name="T32" fmla="*/ 317 w 334"/>
              <a:gd name="T33" fmla="*/ 305 h 334"/>
              <a:gd name="T34" fmla="*/ 334 w 334"/>
              <a:gd name="T35" fmla="*/ 268 h 334"/>
              <a:gd name="T36" fmla="*/ 327 w 334"/>
              <a:gd name="T37" fmla="*/ 327 h 334"/>
              <a:gd name="T38" fmla="*/ 268 w 334"/>
              <a:gd name="T39" fmla="*/ 334 h 334"/>
              <a:gd name="T40" fmla="*/ 305 w 334"/>
              <a:gd name="T41" fmla="*/ 317 h 334"/>
              <a:gd name="T42" fmla="*/ 167 w 334"/>
              <a:gd name="T43" fmla="*/ 185 h 334"/>
              <a:gd name="T44" fmla="*/ 29 w 334"/>
              <a:gd name="T45" fmla="*/ 317 h 334"/>
              <a:gd name="T46" fmla="*/ 66 w 334"/>
              <a:gd name="T47" fmla="*/ 334 h 334"/>
              <a:gd name="T48" fmla="*/ 7 w 334"/>
              <a:gd name="T49" fmla="*/ 327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4" h="334">
                <a:moveTo>
                  <a:pt x="7" y="327"/>
                </a:moveTo>
                <a:cubicBezTo>
                  <a:pt x="3" y="310"/>
                  <a:pt x="0" y="289"/>
                  <a:pt x="0" y="269"/>
                </a:cubicBezTo>
                <a:cubicBezTo>
                  <a:pt x="2" y="282"/>
                  <a:pt x="8" y="295"/>
                  <a:pt x="17" y="306"/>
                </a:cubicBezTo>
                <a:cubicBezTo>
                  <a:pt x="32" y="289"/>
                  <a:pt x="77" y="241"/>
                  <a:pt x="149" y="167"/>
                </a:cubicBezTo>
                <a:cubicBezTo>
                  <a:pt x="76" y="95"/>
                  <a:pt x="32" y="47"/>
                  <a:pt x="17" y="30"/>
                </a:cubicBezTo>
                <a:cubicBezTo>
                  <a:pt x="8" y="40"/>
                  <a:pt x="2" y="53"/>
                  <a:pt x="0" y="67"/>
                </a:cubicBezTo>
                <a:cubicBezTo>
                  <a:pt x="0" y="46"/>
                  <a:pt x="2" y="26"/>
                  <a:pt x="7" y="8"/>
                </a:cubicBezTo>
                <a:cubicBezTo>
                  <a:pt x="24" y="4"/>
                  <a:pt x="45" y="1"/>
                  <a:pt x="65" y="1"/>
                </a:cubicBezTo>
                <a:cubicBezTo>
                  <a:pt x="52" y="3"/>
                  <a:pt x="39" y="9"/>
                  <a:pt x="28" y="18"/>
                </a:cubicBezTo>
                <a:cubicBezTo>
                  <a:pt x="45" y="33"/>
                  <a:pt x="93" y="77"/>
                  <a:pt x="167" y="150"/>
                </a:cubicBezTo>
                <a:cubicBezTo>
                  <a:pt x="240" y="77"/>
                  <a:pt x="287" y="33"/>
                  <a:pt x="304" y="18"/>
                </a:cubicBezTo>
                <a:cubicBezTo>
                  <a:pt x="294" y="9"/>
                  <a:pt x="281" y="3"/>
                  <a:pt x="267" y="0"/>
                </a:cubicBezTo>
                <a:cubicBezTo>
                  <a:pt x="288" y="1"/>
                  <a:pt x="308" y="3"/>
                  <a:pt x="326" y="8"/>
                </a:cubicBezTo>
                <a:cubicBezTo>
                  <a:pt x="331" y="25"/>
                  <a:pt x="333" y="45"/>
                  <a:pt x="334" y="66"/>
                </a:cubicBezTo>
                <a:cubicBezTo>
                  <a:pt x="331" y="53"/>
                  <a:pt x="325" y="40"/>
                  <a:pt x="316" y="29"/>
                </a:cubicBezTo>
                <a:cubicBezTo>
                  <a:pt x="301" y="46"/>
                  <a:pt x="257" y="94"/>
                  <a:pt x="184" y="167"/>
                </a:cubicBezTo>
                <a:cubicBezTo>
                  <a:pt x="257" y="240"/>
                  <a:pt x="302" y="288"/>
                  <a:pt x="317" y="305"/>
                </a:cubicBezTo>
                <a:cubicBezTo>
                  <a:pt x="325" y="294"/>
                  <a:pt x="332" y="282"/>
                  <a:pt x="334" y="268"/>
                </a:cubicBezTo>
                <a:cubicBezTo>
                  <a:pt x="333" y="289"/>
                  <a:pt x="331" y="309"/>
                  <a:pt x="327" y="327"/>
                </a:cubicBezTo>
                <a:cubicBezTo>
                  <a:pt x="309" y="331"/>
                  <a:pt x="289" y="334"/>
                  <a:pt x="268" y="334"/>
                </a:cubicBezTo>
                <a:cubicBezTo>
                  <a:pt x="282" y="332"/>
                  <a:pt x="294" y="326"/>
                  <a:pt x="305" y="317"/>
                </a:cubicBezTo>
                <a:cubicBezTo>
                  <a:pt x="288" y="302"/>
                  <a:pt x="240" y="258"/>
                  <a:pt x="167" y="185"/>
                </a:cubicBezTo>
                <a:cubicBezTo>
                  <a:pt x="94" y="258"/>
                  <a:pt x="46" y="302"/>
                  <a:pt x="29" y="317"/>
                </a:cubicBezTo>
                <a:cubicBezTo>
                  <a:pt x="40" y="326"/>
                  <a:pt x="53" y="332"/>
                  <a:pt x="66" y="334"/>
                </a:cubicBezTo>
                <a:cubicBezTo>
                  <a:pt x="46" y="334"/>
                  <a:pt x="25" y="332"/>
                  <a:pt x="7" y="327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49" name="Freeform 117">
            <a:extLst>
              <a:ext uri="{FF2B5EF4-FFF2-40B4-BE49-F238E27FC236}">
                <a16:creationId xmlns:a16="http://schemas.microsoft.com/office/drawing/2014/main" id="{3DC60349-00FC-EEDC-19F5-EBCD59445DA1}"/>
              </a:ext>
            </a:extLst>
          </p:cNvPr>
          <p:cNvSpPr>
            <a:spLocks/>
          </p:cNvSpPr>
          <p:nvPr/>
        </p:nvSpPr>
        <p:spPr bwMode="auto">
          <a:xfrm>
            <a:off x="7071031" y="3950208"/>
            <a:ext cx="2248876" cy="2242120"/>
          </a:xfrm>
          <a:custGeom>
            <a:avLst/>
            <a:gdLst>
              <a:gd name="T0" fmla="*/ 1 w 318"/>
              <a:gd name="T1" fmla="*/ 318 h 318"/>
              <a:gd name="T2" fmla="*/ 4 w 318"/>
              <a:gd name="T3" fmla="*/ 278 h 318"/>
              <a:gd name="T4" fmla="*/ 17 w 318"/>
              <a:gd name="T5" fmla="*/ 298 h 318"/>
              <a:gd name="T6" fmla="*/ 153 w 318"/>
              <a:gd name="T7" fmla="*/ 159 h 318"/>
              <a:gd name="T8" fmla="*/ 16 w 318"/>
              <a:gd name="T9" fmla="*/ 20 h 318"/>
              <a:gd name="T10" fmla="*/ 3 w 318"/>
              <a:gd name="T11" fmla="*/ 40 h 318"/>
              <a:gd name="T12" fmla="*/ 0 w 318"/>
              <a:gd name="T13" fmla="*/ 0 h 318"/>
              <a:gd name="T14" fmla="*/ 39 w 318"/>
              <a:gd name="T15" fmla="*/ 3 h 318"/>
              <a:gd name="T16" fmla="*/ 20 w 318"/>
              <a:gd name="T17" fmla="*/ 16 h 318"/>
              <a:gd name="T18" fmla="*/ 159 w 318"/>
              <a:gd name="T19" fmla="*/ 153 h 318"/>
              <a:gd name="T20" fmla="*/ 297 w 318"/>
              <a:gd name="T21" fmla="*/ 16 h 318"/>
              <a:gd name="T22" fmla="*/ 278 w 318"/>
              <a:gd name="T23" fmla="*/ 3 h 318"/>
              <a:gd name="T24" fmla="*/ 317 w 318"/>
              <a:gd name="T25" fmla="*/ 0 h 318"/>
              <a:gd name="T26" fmla="*/ 314 w 318"/>
              <a:gd name="T27" fmla="*/ 39 h 318"/>
              <a:gd name="T28" fmla="*/ 301 w 318"/>
              <a:gd name="T29" fmla="*/ 20 h 318"/>
              <a:gd name="T30" fmla="*/ 165 w 318"/>
              <a:gd name="T31" fmla="*/ 159 h 318"/>
              <a:gd name="T32" fmla="*/ 302 w 318"/>
              <a:gd name="T33" fmla="*/ 297 h 318"/>
              <a:gd name="T34" fmla="*/ 315 w 318"/>
              <a:gd name="T35" fmla="*/ 277 h 318"/>
              <a:gd name="T36" fmla="*/ 318 w 318"/>
              <a:gd name="T37" fmla="*/ 317 h 318"/>
              <a:gd name="T38" fmla="*/ 278 w 318"/>
              <a:gd name="T39" fmla="*/ 314 h 318"/>
              <a:gd name="T40" fmla="*/ 298 w 318"/>
              <a:gd name="T41" fmla="*/ 301 h 318"/>
              <a:gd name="T42" fmla="*/ 159 w 318"/>
              <a:gd name="T43" fmla="*/ 165 h 318"/>
              <a:gd name="T44" fmla="*/ 21 w 318"/>
              <a:gd name="T45" fmla="*/ 302 h 318"/>
              <a:gd name="T46" fmla="*/ 40 w 318"/>
              <a:gd name="T47" fmla="*/ 314 h 318"/>
              <a:gd name="T48" fmla="*/ 1 w 318"/>
              <a:gd name="T49" fmla="*/ 318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18" h="318">
                <a:moveTo>
                  <a:pt x="1" y="318"/>
                </a:moveTo>
                <a:cubicBezTo>
                  <a:pt x="3" y="304"/>
                  <a:pt x="4" y="291"/>
                  <a:pt x="4" y="278"/>
                </a:cubicBezTo>
                <a:cubicBezTo>
                  <a:pt x="7" y="285"/>
                  <a:pt x="11" y="292"/>
                  <a:pt x="17" y="298"/>
                </a:cubicBezTo>
                <a:cubicBezTo>
                  <a:pt x="32" y="281"/>
                  <a:pt x="77" y="235"/>
                  <a:pt x="153" y="159"/>
                </a:cubicBezTo>
                <a:cubicBezTo>
                  <a:pt x="76" y="82"/>
                  <a:pt x="32" y="37"/>
                  <a:pt x="16" y="20"/>
                </a:cubicBezTo>
                <a:cubicBezTo>
                  <a:pt x="11" y="26"/>
                  <a:pt x="6" y="33"/>
                  <a:pt x="3" y="40"/>
                </a:cubicBezTo>
                <a:cubicBezTo>
                  <a:pt x="3" y="27"/>
                  <a:pt x="2" y="14"/>
                  <a:pt x="0" y="0"/>
                </a:cubicBezTo>
                <a:cubicBezTo>
                  <a:pt x="14" y="2"/>
                  <a:pt x="27" y="3"/>
                  <a:pt x="39" y="3"/>
                </a:cubicBezTo>
                <a:cubicBezTo>
                  <a:pt x="32" y="7"/>
                  <a:pt x="26" y="11"/>
                  <a:pt x="20" y="16"/>
                </a:cubicBezTo>
                <a:cubicBezTo>
                  <a:pt x="36" y="32"/>
                  <a:pt x="82" y="76"/>
                  <a:pt x="159" y="153"/>
                </a:cubicBezTo>
                <a:cubicBezTo>
                  <a:pt x="235" y="76"/>
                  <a:pt x="281" y="31"/>
                  <a:pt x="297" y="16"/>
                </a:cubicBezTo>
                <a:cubicBezTo>
                  <a:pt x="292" y="10"/>
                  <a:pt x="285" y="6"/>
                  <a:pt x="278" y="3"/>
                </a:cubicBezTo>
                <a:cubicBezTo>
                  <a:pt x="291" y="3"/>
                  <a:pt x="303" y="2"/>
                  <a:pt x="317" y="0"/>
                </a:cubicBezTo>
                <a:cubicBezTo>
                  <a:pt x="315" y="14"/>
                  <a:pt x="314" y="26"/>
                  <a:pt x="314" y="39"/>
                </a:cubicBezTo>
                <a:cubicBezTo>
                  <a:pt x="311" y="32"/>
                  <a:pt x="307" y="25"/>
                  <a:pt x="301" y="20"/>
                </a:cubicBezTo>
                <a:cubicBezTo>
                  <a:pt x="286" y="36"/>
                  <a:pt x="241" y="82"/>
                  <a:pt x="165" y="159"/>
                </a:cubicBezTo>
                <a:cubicBezTo>
                  <a:pt x="242" y="235"/>
                  <a:pt x="286" y="281"/>
                  <a:pt x="302" y="297"/>
                </a:cubicBezTo>
                <a:cubicBezTo>
                  <a:pt x="307" y="291"/>
                  <a:pt x="312" y="285"/>
                  <a:pt x="315" y="277"/>
                </a:cubicBezTo>
                <a:cubicBezTo>
                  <a:pt x="315" y="290"/>
                  <a:pt x="316" y="303"/>
                  <a:pt x="318" y="317"/>
                </a:cubicBezTo>
                <a:cubicBezTo>
                  <a:pt x="304" y="315"/>
                  <a:pt x="291" y="314"/>
                  <a:pt x="278" y="314"/>
                </a:cubicBezTo>
                <a:cubicBezTo>
                  <a:pt x="286" y="311"/>
                  <a:pt x="292" y="306"/>
                  <a:pt x="298" y="301"/>
                </a:cubicBezTo>
                <a:cubicBezTo>
                  <a:pt x="282" y="285"/>
                  <a:pt x="236" y="241"/>
                  <a:pt x="159" y="165"/>
                </a:cubicBezTo>
                <a:cubicBezTo>
                  <a:pt x="83" y="241"/>
                  <a:pt x="37" y="286"/>
                  <a:pt x="21" y="302"/>
                </a:cubicBezTo>
                <a:cubicBezTo>
                  <a:pt x="26" y="307"/>
                  <a:pt x="33" y="311"/>
                  <a:pt x="40" y="314"/>
                </a:cubicBezTo>
                <a:cubicBezTo>
                  <a:pt x="27" y="314"/>
                  <a:pt x="15" y="315"/>
                  <a:pt x="1" y="318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0" name="Freeform 118">
            <a:extLst>
              <a:ext uri="{FF2B5EF4-FFF2-40B4-BE49-F238E27FC236}">
                <a16:creationId xmlns:a16="http://schemas.microsoft.com/office/drawing/2014/main" id="{0C60C340-EB7F-D549-1879-BB8ACB8B0E1F}"/>
              </a:ext>
            </a:extLst>
          </p:cNvPr>
          <p:cNvSpPr>
            <a:spLocks/>
          </p:cNvSpPr>
          <p:nvPr/>
        </p:nvSpPr>
        <p:spPr bwMode="auto">
          <a:xfrm>
            <a:off x="852521" y="3929368"/>
            <a:ext cx="2248876" cy="2248876"/>
          </a:xfrm>
          <a:custGeom>
            <a:avLst/>
            <a:gdLst>
              <a:gd name="T0" fmla="*/ 1 w 318"/>
              <a:gd name="T1" fmla="*/ 318 h 318"/>
              <a:gd name="T2" fmla="*/ 1 w 318"/>
              <a:gd name="T3" fmla="*/ 249 h 318"/>
              <a:gd name="T4" fmla="*/ 15 w 318"/>
              <a:gd name="T5" fmla="*/ 281 h 318"/>
              <a:gd name="T6" fmla="*/ 127 w 318"/>
              <a:gd name="T7" fmla="*/ 159 h 318"/>
              <a:gd name="T8" fmla="*/ 15 w 318"/>
              <a:gd name="T9" fmla="*/ 37 h 318"/>
              <a:gd name="T10" fmla="*/ 1 w 318"/>
              <a:gd name="T11" fmla="*/ 69 h 318"/>
              <a:gd name="T12" fmla="*/ 0 w 318"/>
              <a:gd name="T13" fmla="*/ 0 h 318"/>
              <a:gd name="T14" fmla="*/ 68 w 318"/>
              <a:gd name="T15" fmla="*/ 1 h 318"/>
              <a:gd name="T16" fmla="*/ 37 w 318"/>
              <a:gd name="T17" fmla="*/ 15 h 318"/>
              <a:gd name="T18" fmla="*/ 159 w 318"/>
              <a:gd name="T19" fmla="*/ 127 h 318"/>
              <a:gd name="T20" fmla="*/ 281 w 318"/>
              <a:gd name="T21" fmla="*/ 14 h 318"/>
              <a:gd name="T22" fmla="*/ 249 w 318"/>
              <a:gd name="T23" fmla="*/ 1 h 318"/>
              <a:gd name="T24" fmla="*/ 317 w 318"/>
              <a:gd name="T25" fmla="*/ 0 h 318"/>
              <a:gd name="T26" fmla="*/ 317 w 318"/>
              <a:gd name="T27" fmla="*/ 68 h 318"/>
              <a:gd name="T28" fmla="*/ 303 w 318"/>
              <a:gd name="T29" fmla="*/ 36 h 318"/>
              <a:gd name="T30" fmla="*/ 191 w 318"/>
              <a:gd name="T31" fmla="*/ 159 h 318"/>
              <a:gd name="T32" fmla="*/ 303 w 318"/>
              <a:gd name="T33" fmla="*/ 280 h 318"/>
              <a:gd name="T34" fmla="*/ 317 w 318"/>
              <a:gd name="T35" fmla="*/ 249 h 318"/>
              <a:gd name="T36" fmla="*/ 318 w 318"/>
              <a:gd name="T37" fmla="*/ 317 h 318"/>
              <a:gd name="T38" fmla="*/ 250 w 318"/>
              <a:gd name="T39" fmla="*/ 317 h 318"/>
              <a:gd name="T40" fmla="*/ 281 w 318"/>
              <a:gd name="T41" fmla="*/ 302 h 318"/>
              <a:gd name="T42" fmla="*/ 159 w 318"/>
              <a:gd name="T43" fmla="*/ 191 h 318"/>
              <a:gd name="T44" fmla="*/ 37 w 318"/>
              <a:gd name="T45" fmla="*/ 303 h 318"/>
              <a:gd name="T46" fmla="*/ 69 w 318"/>
              <a:gd name="T47" fmla="*/ 317 h 318"/>
              <a:gd name="T48" fmla="*/ 1 w 318"/>
              <a:gd name="T49" fmla="*/ 318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18" h="318">
                <a:moveTo>
                  <a:pt x="1" y="318"/>
                </a:moveTo>
                <a:cubicBezTo>
                  <a:pt x="2" y="294"/>
                  <a:pt x="2" y="272"/>
                  <a:pt x="1" y="249"/>
                </a:cubicBezTo>
                <a:cubicBezTo>
                  <a:pt x="3" y="261"/>
                  <a:pt x="8" y="271"/>
                  <a:pt x="15" y="281"/>
                </a:cubicBezTo>
                <a:cubicBezTo>
                  <a:pt x="28" y="264"/>
                  <a:pt x="66" y="221"/>
                  <a:pt x="127" y="159"/>
                </a:cubicBezTo>
                <a:cubicBezTo>
                  <a:pt x="66" y="97"/>
                  <a:pt x="28" y="54"/>
                  <a:pt x="15" y="37"/>
                </a:cubicBezTo>
                <a:cubicBezTo>
                  <a:pt x="8" y="47"/>
                  <a:pt x="3" y="57"/>
                  <a:pt x="1" y="69"/>
                </a:cubicBezTo>
                <a:cubicBezTo>
                  <a:pt x="1" y="46"/>
                  <a:pt x="1" y="24"/>
                  <a:pt x="0" y="0"/>
                </a:cubicBezTo>
                <a:cubicBezTo>
                  <a:pt x="23" y="2"/>
                  <a:pt x="45" y="1"/>
                  <a:pt x="68" y="1"/>
                </a:cubicBezTo>
                <a:cubicBezTo>
                  <a:pt x="57" y="3"/>
                  <a:pt x="46" y="8"/>
                  <a:pt x="37" y="15"/>
                </a:cubicBezTo>
                <a:cubicBezTo>
                  <a:pt x="53" y="28"/>
                  <a:pt x="97" y="65"/>
                  <a:pt x="159" y="127"/>
                </a:cubicBezTo>
                <a:cubicBezTo>
                  <a:pt x="221" y="65"/>
                  <a:pt x="264" y="27"/>
                  <a:pt x="281" y="14"/>
                </a:cubicBezTo>
                <a:cubicBezTo>
                  <a:pt x="271" y="8"/>
                  <a:pt x="260" y="3"/>
                  <a:pt x="249" y="1"/>
                </a:cubicBezTo>
                <a:cubicBezTo>
                  <a:pt x="272" y="1"/>
                  <a:pt x="294" y="1"/>
                  <a:pt x="317" y="0"/>
                </a:cubicBezTo>
                <a:cubicBezTo>
                  <a:pt x="316" y="23"/>
                  <a:pt x="316" y="45"/>
                  <a:pt x="317" y="68"/>
                </a:cubicBezTo>
                <a:cubicBezTo>
                  <a:pt x="315" y="57"/>
                  <a:pt x="310" y="46"/>
                  <a:pt x="303" y="36"/>
                </a:cubicBezTo>
                <a:cubicBezTo>
                  <a:pt x="290" y="53"/>
                  <a:pt x="252" y="97"/>
                  <a:pt x="191" y="159"/>
                </a:cubicBezTo>
                <a:cubicBezTo>
                  <a:pt x="252" y="220"/>
                  <a:pt x="290" y="264"/>
                  <a:pt x="303" y="280"/>
                </a:cubicBezTo>
                <a:cubicBezTo>
                  <a:pt x="310" y="271"/>
                  <a:pt x="315" y="260"/>
                  <a:pt x="317" y="249"/>
                </a:cubicBezTo>
                <a:cubicBezTo>
                  <a:pt x="316" y="272"/>
                  <a:pt x="316" y="294"/>
                  <a:pt x="318" y="317"/>
                </a:cubicBezTo>
                <a:cubicBezTo>
                  <a:pt x="295" y="316"/>
                  <a:pt x="273" y="316"/>
                  <a:pt x="250" y="317"/>
                </a:cubicBezTo>
                <a:cubicBezTo>
                  <a:pt x="261" y="314"/>
                  <a:pt x="272" y="309"/>
                  <a:pt x="281" y="302"/>
                </a:cubicBezTo>
                <a:cubicBezTo>
                  <a:pt x="264" y="290"/>
                  <a:pt x="221" y="252"/>
                  <a:pt x="159" y="191"/>
                </a:cubicBezTo>
                <a:cubicBezTo>
                  <a:pt x="97" y="252"/>
                  <a:pt x="54" y="290"/>
                  <a:pt x="37" y="303"/>
                </a:cubicBezTo>
                <a:cubicBezTo>
                  <a:pt x="47" y="310"/>
                  <a:pt x="58" y="315"/>
                  <a:pt x="69" y="317"/>
                </a:cubicBezTo>
                <a:cubicBezTo>
                  <a:pt x="46" y="316"/>
                  <a:pt x="24" y="316"/>
                  <a:pt x="1" y="318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8085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7256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zu085_魚眼レンズ型の十字矢印</dc:title>
  <dc:subject>zu085_魚眼レンズ型の十字矢印</dc:subject>
  <dc:creator>ぱわぽすけ</dc:creator>
  <cp:revision>1</cp:revision>
  <dcterms:created xsi:type="dcterms:W3CDTF">2014-10-29T04:47:26Z</dcterms:created>
  <dcterms:modified xsi:type="dcterms:W3CDTF">2026-02-18T10:55:55Z</dcterms:modified>
  <cp:version>1</cp:version>
</cp:coreProperties>
</file>